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2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3EABFD-2086-410E-B175-26342D5BEEF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DE9CAC8-D4EE-4280-ADC8-8F9F48110F6B}">
      <dgm:prSet/>
      <dgm:spPr>
        <a:ln>
          <a:solidFill>
            <a:srgbClr val="5B9BD5"/>
          </a:solidFill>
        </a:ln>
      </dgm:spPr>
      <dgm:t>
        <a:bodyPr/>
        <a:lstStyle/>
        <a:p>
          <a:pPr rtl="0"/>
          <a:r>
            <a:rPr lang="zh-CN" b="1" i="0" baseline="0" dirty="0" smtClean="0"/>
            <a:t>概念阶段</a:t>
          </a:r>
          <a:endParaRPr lang="zh-CN" dirty="0"/>
        </a:p>
      </dgm:t>
    </dgm:pt>
    <dgm:pt modelId="{15C3E1F2-6764-42FE-B297-DB71AAD8E545}" type="parTrans" cxnId="{44C75EEB-FE14-4BC0-9CBD-E2AD3ED0E690}">
      <dgm:prSet/>
      <dgm:spPr/>
      <dgm:t>
        <a:bodyPr/>
        <a:lstStyle/>
        <a:p>
          <a:endParaRPr lang="zh-CN" altLang="en-US"/>
        </a:p>
      </dgm:t>
    </dgm:pt>
    <dgm:pt modelId="{CD9C25F7-4496-48C9-94E4-6E5BB01C0B12}" type="sibTrans" cxnId="{44C75EEB-FE14-4BC0-9CBD-E2AD3ED0E690}">
      <dgm:prSet/>
      <dgm:spPr/>
      <dgm:t>
        <a:bodyPr/>
        <a:lstStyle/>
        <a:p>
          <a:endParaRPr lang="zh-CN" altLang="en-US"/>
        </a:p>
      </dgm:t>
    </dgm:pt>
    <dgm:pt modelId="{2D87C20D-D82B-4798-8B50-77A448EBABB1}">
      <dgm:prSet/>
      <dgm:spPr>
        <a:ln>
          <a:solidFill>
            <a:srgbClr val="5B9BD5"/>
          </a:solidFill>
        </a:ln>
      </dgm:spPr>
      <dgm:t>
        <a:bodyPr/>
        <a:lstStyle/>
        <a:p>
          <a:pPr rtl="0"/>
          <a:r>
            <a:rPr lang="zh-CN" b="1" i="0" baseline="0" smtClean="0"/>
            <a:t>需求识别</a:t>
          </a:r>
          <a:endParaRPr lang="zh-CN"/>
        </a:p>
      </dgm:t>
    </dgm:pt>
    <dgm:pt modelId="{C0342C5D-BCCE-48EC-828D-F006C5B9F05C}" type="parTrans" cxnId="{381207DC-A5D9-477C-B6CD-7777636B93BD}">
      <dgm:prSet/>
      <dgm:spPr/>
      <dgm:t>
        <a:bodyPr/>
        <a:lstStyle/>
        <a:p>
          <a:endParaRPr lang="zh-CN" altLang="en-US"/>
        </a:p>
      </dgm:t>
    </dgm:pt>
    <dgm:pt modelId="{C14FE59F-86FA-4250-B2EC-4493DE4B2AE3}" type="sibTrans" cxnId="{381207DC-A5D9-477C-B6CD-7777636B93BD}">
      <dgm:prSet/>
      <dgm:spPr/>
      <dgm:t>
        <a:bodyPr/>
        <a:lstStyle/>
        <a:p>
          <a:endParaRPr lang="zh-CN" altLang="en-US"/>
        </a:p>
      </dgm:t>
    </dgm:pt>
    <dgm:pt modelId="{4D0ACA75-D907-459D-974C-0E023E165842}">
      <dgm:prSet/>
      <dgm:spPr>
        <a:ln>
          <a:solidFill>
            <a:srgbClr val="5B9BD5"/>
          </a:solidFill>
        </a:ln>
      </dgm:spPr>
      <dgm:t>
        <a:bodyPr/>
        <a:lstStyle/>
        <a:p>
          <a:pPr rtl="0"/>
          <a:r>
            <a:rPr lang="zh-CN" b="1" i="0" baseline="0" dirty="0" smtClean="0"/>
            <a:t>可行性研究</a:t>
          </a:r>
          <a:endParaRPr lang="zh-CN" dirty="0"/>
        </a:p>
      </dgm:t>
    </dgm:pt>
    <dgm:pt modelId="{C67D9BB6-B628-4848-9970-B08CE604E303}" type="parTrans" cxnId="{75C7A11A-0C3B-4C79-B987-41CEA57B3B22}">
      <dgm:prSet/>
      <dgm:spPr/>
      <dgm:t>
        <a:bodyPr/>
        <a:lstStyle/>
        <a:p>
          <a:endParaRPr lang="zh-CN" altLang="en-US"/>
        </a:p>
      </dgm:t>
    </dgm:pt>
    <dgm:pt modelId="{7D496303-5CBA-4772-AE90-E63FE619112C}" type="sibTrans" cxnId="{75C7A11A-0C3B-4C79-B987-41CEA57B3B22}">
      <dgm:prSet/>
      <dgm:spPr/>
      <dgm:t>
        <a:bodyPr/>
        <a:lstStyle/>
        <a:p>
          <a:endParaRPr lang="zh-CN" altLang="en-US"/>
        </a:p>
      </dgm:t>
    </dgm:pt>
    <dgm:pt modelId="{EA5D033B-1319-4388-8B6F-D775877A2A6C}">
      <dgm:prSet/>
      <dgm:spPr>
        <a:ln>
          <a:solidFill>
            <a:srgbClr val="5B9BD5"/>
          </a:solidFill>
        </a:ln>
      </dgm:spPr>
      <dgm:t>
        <a:bodyPr/>
        <a:lstStyle/>
        <a:p>
          <a:pPr rtl="0"/>
          <a:r>
            <a:rPr lang="zh-CN" b="1" i="0" baseline="0" smtClean="0"/>
            <a:t>商业分析</a:t>
          </a:r>
          <a:endParaRPr lang="zh-CN"/>
        </a:p>
      </dgm:t>
    </dgm:pt>
    <dgm:pt modelId="{065D164C-7B2E-40C0-A77A-81684544CFAC}" type="parTrans" cxnId="{215D5661-5D62-45E1-9ACE-3D9BFF4DB901}">
      <dgm:prSet/>
      <dgm:spPr/>
      <dgm:t>
        <a:bodyPr/>
        <a:lstStyle/>
        <a:p>
          <a:endParaRPr lang="zh-CN" altLang="en-US"/>
        </a:p>
      </dgm:t>
    </dgm:pt>
    <dgm:pt modelId="{90D5C05C-40C4-404F-8BB2-BE91C980DDE4}" type="sibTrans" cxnId="{215D5661-5D62-45E1-9ACE-3D9BFF4DB901}">
      <dgm:prSet/>
      <dgm:spPr/>
      <dgm:t>
        <a:bodyPr/>
        <a:lstStyle/>
        <a:p>
          <a:endParaRPr lang="zh-CN" altLang="en-US"/>
        </a:p>
      </dgm:t>
    </dgm:pt>
    <dgm:pt modelId="{2E5653DE-EFF5-483C-86E8-B4494E57249F}">
      <dgm:prSet/>
      <dgm:spPr/>
      <dgm:t>
        <a:bodyPr/>
        <a:lstStyle/>
        <a:p>
          <a:pPr rtl="0"/>
          <a:r>
            <a:rPr lang="zh-CN" b="1" i="0" baseline="0" smtClean="0"/>
            <a:t>规划阶段</a:t>
          </a:r>
          <a:endParaRPr lang="zh-CN"/>
        </a:p>
      </dgm:t>
    </dgm:pt>
    <dgm:pt modelId="{F87C515E-6E63-4F73-849E-86EB4754865B}" type="parTrans" cxnId="{EA1C69A0-55B2-4C8C-BB45-EE17B3A02858}">
      <dgm:prSet/>
      <dgm:spPr/>
      <dgm:t>
        <a:bodyPr/>
        <a:lstStyle/>
        <a:p>
          <a:endParaRPr lang="zh-CN" altLang="en-US"/>
        </a:p>
      </dgm:t>
    </dgm:pt>
    <dgm:pt modelId="{1A054119-CC83-4AA6-A9F2-BED66F2AC99B}" type="sibTrans" cxnId="{EA1C69A0-55B2-4C8C-BB45-EE17B3A02858}">
      <dgm:prSet/>
      <dgm:spPr/>
      <dgm:t>
        <a:bodyPr/>
        <a:lstStyle/>
        <a:p>
          <a:endParaRPr lang="zh-CN" altLang="en-US"/>
        </a:p>
      </dgm:t>
    </dgm:pt>
    <dgm:pt modelId="{2284230D-BDBE-4497-8446-549F2E28477F}">
      <dgm:prSet/>
      <dgm:spPr/>
      <dgm:t>
        <a:bodyPr/>
        <a:lstStyle/>
        <a:p>
          <a:pPr rtl="0"/>
          <a:r>
            <a:rPr lang="zh-CN" b="1" i="0" baseline="0" smtClean="0"/>
            <a:t>解决方案</a:t>
          </a:r>
          <a:endParaRPr lang="zh-CN"/>
        </a:p>
      </dgm:t>
    </dgm:pt>
    <dgm:pt modelId="{5A082094-31B3-485C-BC4F-5235E1F9AC0C}" type="parTrans" cxnId="{F73FC45F-915B-48A5-A390-9EBF44423BD0}">
      <dgm:prSet/>
      <dgm:spPr/>
      <dgm:t>
        <a:bodyPr/>
        <a:lstStyle/>
        <a:p>
          <a:endParaRPr lang="zh-CN" altLang="en-US"/>
        </a:p>
      </dgm:t>
    </dgm:pt>
    <dgm:pt modelId="{BEC9A564-1788-4D89-8270-8FEA47C3FAF5}" type="sibTrans" cxnId="{F73FC45F-915B-48A5-A390-9EBF44423BD0}">
      <dgm:prSet/>
      <dgm:spPr/>
      <dgm:t>
        <a:bodyPr/>
        <a:lstStyle/>
        <a:p>
          <a:endParaRPr lang="zh-CN" altLang="en-US"/>
        </a:p>
      </dgm:t>
    </dgm:pt>
    <dgm:pt modelId="{E0A52501-36FF-4015-BCFE-EDBD98B10373}">
      <dgm:prSet/>
      <dgm:spPr/>
      <dgm:t>
        <a:bodyPr/>
        <a:lstStyle/>
        <a:p>
          <a:pPr rtl="0"/>
          <a:r>
            <a:rPr lang="zh-CN" b="1" i="0" baseline="0" smtClean="0"/>
            <a:t>规划设计</a:t>
          </a:r>
          <a:endParaRPr lang="zh-CN"/>
        </a:p>
      </dgm:t>
    </dgm:pt>
    <dgm:pt modelId="{9117C76C-F91B-4678-ADC2-9076AAF9B1F3}" type="parTrans" cxnId="{CB58A1D6-3E8D-471C-AD55-6E6DBCA3A113}">
      <dgm:prSet/>
      <dgm:spPr/>
      <dgm:t>
        <a:bodyPr/>
        <a:lstStyle/>
        <a:p>
          <a:endParaRPr lang="zh-CN" altLang="en-US"/>
        </a:p>
      </dgm:t>
    </dgm:pt>
    <dgm:pt modelId="{9CE1C69F-50F4-4E7A-A48A-9B604E26EFBB}" type="sibTrans" cxnId="{CB58A1D6-3E8D-471C-AD55-6E6DBCA3A113}">
      <dgm:prSet/>
      <dgm:spPr/>
      <dgm:t>
        <a:bodyPr/>
        <a:lstStyle/>
        <a:p>
          <a:endParaRPr lang="zh-CN" altLang="en-US"/>
        </a:p>
      </dgm:t>
    </dgm:pt>
    <dgm:pt modelId="{3696C4C3-1B2C-4B90-AFF7-898285F888D7}">
      <dgm:prSet/>
      <dgm:spPr/>
      <dgm:t>
        <a:bodyPr/>
        <a:lstStyle/>
        <a:p>
          <a:pPr rtl="0"/>
          <a:r>
            <a:rPr lang="zh-CN" b="1" i="0" baseline="0" smtClean="0"/>
            <a:t>预算编制</a:t>
          </a:r>
          <a:endParaRPr lang="zh-CN"/>
        </a:p>
      </dgm:t>
    </dgm:pt>
    <dgm:pt modelId="{3F0A8694-23B5-4284-A2C3-9453018DCFE5}" type="parTrans" cxnId="{33E2E249-7346-426E-A60F-27A6A7E92703}">
      <dgm:prSet/>
      <dgm:spPr/>
      <dgm:t>
        <a:bodyPr/>
        <a:lstStyle/>
        <a:p>
          <a:endParaRPr lang="zh-CN" altLang="en-US"/>
        </a:p>
      </dgm:t>
    </dgm:pt>
    <dgm:pt modelId="{5E501EB4-9958-4837-9F6F-741A246D98DD}" type="sibTrans" cxnId="{33E2E249-7346-426E-A60F-27A6A7E92703}">
      <dgm:prSet/>
      <dgm:spPr/>
      <dgm:t>
        <a:bodyPr/>
        <a:lstStyle/>
        <a:p>
          <a:endParaRPr lang="zh-CN" altLang="en-US"/>
        </a:p>
      </dgm:t>
    </dgm:pt>
    <dgm:pt modelId="{395CF5B8-CDE5-45A3-9E89-FF7D66E1C8BB}">
      <dgm:prSet/>
      <dgm:spPr/>
      <dgm:t>
        <a:bodyPr/>
        <a:lstStyle/>
        <a:p>
          <a:pPr rtl="0"/>
          <a:r>
            <a:rPr lang="zh-CN" b="1" i="0" baseline="0" smtClean="0"/>
            <a:t>实施阶段</a:t>
          </a:r>
          <a:endParaRPr lang="zh-CN"/>
        </a:p>
      </dgm:t>
    </dgm:pt>
    <dgm:pt modelId="{6550D64F-1038-46E5-A3E8-9E3FC9FCD68E}" type="parTrans" cxnId="{5E300B0D-F4CB-48B4-9D13-BA55B92C528C}">
      <dgm:prSet/>
      <dgm:spPr/>
      <dgm:t>
        <a:bodyPr/>
        <a:lstStyle/>
        <a:p>
          <a:endParaRPr lang="zh-CN" altLang="en-US"/>
        </a:p>
      </dgm:t>
    </dgm:pt>
    <dgm:pt modelId="{11B8CA35-BB0C-4D0A-947F-C12B2B264293}" type="sibTrans" cxnId="{5E300B0D-F4CB-48B4-9D13-BA55B92C528C}">
      <dgm:prSet/>
      <dgm:spPr/>
      <dgm:t>
        <a:bodyPr/>
        <a:lstStyle/>
        <a:p>
          <a:endParaRPr lang="zh-CN" altLang="en-US"/>
        </a:p>
      </dgm:t>
    </dgm:pt>
    <dgm:pt modelId="{489DB460-3AF9-47E6-B52A-1CB1ADE69A2E}">
      <dgm:prSet/>
      <dgm:spPr/>
      <dgm:t>
        <a:bodyPr/>
        <a:lstStyle/>
        <a:p>
          <a:pPr rtl="0"/>
          <a:r>
            <a:rPr lang="zh-CN" b="1" i="0" baseline="0" smtClean="0"/>
            <a:t>开发</a:t>
          </a:r>
          <a:r>
            <a:rPr lang="en-US" b="1" i="0" baseline="0" smtClean="0"/>
            <a:t>/</a:t>
          </a:r>
          <a:r>
            <a:rPr lang="zh-CN" b="1" i="0" baseline="0" smtClean="0"/>
            <a:t>施工</a:t>
          </a:r>
          <a:endParaRPr lang="zh-CN"/>
        </a:p>
      </dgm:t>
    </dgm:pt>
    <dgm:pt modelId="{E2C63475-0348-4690-8C85-0C736A86C0B4}" type="parTrans" cxnId="{B5121E74-E92B-45B8-A55A-270006DAD0EC}">
      <dgm:prSet/>
      <dgm:spPr/>
      <dgm:t>
        <a:bodyPr/>
        <a:lstStyle/>
        <a:p>
          <a:endParaRPr lang="zh-CN" altLang="en-US"/>
        </a:p>
      </dgm:t>
    </dgm:pt>
    <dgm:pt modelId="{B0CAD5D6-6620-457E-923D-516DB7E7EFC6}" type="sibTrans" cxnId="{B5121E74-E92B-45B8-A55A-270006DAD0EC}">
      <dgm:prSet/>
      <dgm:spPr/>
      <dgm:t>
        <a:bodyPr/>
        <a:lstStyle/>
        <a:p>
          <a:endParaRPr lang="zh-CN" altLang="en-US"/>
        </a:p>
      </dgm:t>
    </dgm:pt>
    <dgm:pt modelId="{0E1E2790-5C7D-42FD-AF3D-4FFB6E4F2AAD}">
      <dgm:prSet/>
      <dgm:spPr/>
      <dgm:t>
        <a:bodyPr/>
        <a:lstStyle/>
        <a:p>
          <a:pPr rtl="0"/>
          <a:r>
            <a:rPr lang="zh-CN" b="1" i="0" baseline="0" smtClean="0"/>
            <a:t>需求实现</a:t>
          </a:r>
          <a:endParaRPr lang="zh-CN"/>
        </a:p>
      </dgm:t>
    </dgm:pt>
    <dgm:pt modelId="{113972D0-8B6C-42EC-BEC0-255900851C90}" type="parTrans" cxnId="{EF0BA9F5-E8EA-426F-AC7A-16707DC06C3A}">
      <dgm:prSet/>
      <dgm:spPr/>
      <dgm:t>
        <a:bodyPr/>
        <a:lstStyle/>
        <a:p>
          <a:endParaRPr lang="zh-CN" altLang="en-US"/>
        </a:p>
      </dgm:t>
    </dgm:pt>
    <dgm:pt modelId="{BB4D8B33-7515-4F59-8A83-807566DAAAF6}" type="sibTrans" cxnId="{EF0BA9F5-E8EA-426F-AC7A-16707DC06C3A}">
      <dgm:prSet/>
      <dgm:spPr/>
      <dgm:t>
        <a:bodyPr/>
        <a:lstStyle/>
        <a:p>
          <a:endParaRPr lang="zh-CN" altLang="en-US"/>
        </a:p>
      </dgm:t>
    </dgm:pt>
    <dgm:pt modelId="{DE3462CA-BF0F-4C72-A273-73310CDE4EEA}">
      <dgm:prSet/>
      <dgm:spPr/>
      <dgm:t>
        <a:bodyPr/>
        <a:lstStyle/>
        <a:p>
          <a:pPr rtl="0"/>
          <a:r>
            <a:rPr lang="zh-CN" b="1" i="0" baseline="0" smtClean="0"/>
            <a:t>执行与控制</a:t>
          </a:r>
          <a:endParaRPr lang="zh-CN"/>
        </a:p>
      </dgm:t>
    </dgm:pt>
    <dgm:pt modelId="{576956D8-BB3D-4129-B575-15C19A18A336}" type="parTrans" cxnId="{3A830617-591C-4810-B1A5-37D6B7D89378}">
      <dgm:prSet/>
      <dgm:spPr/>
      <dgm:t>
        <a:bodyPr/>
        <a:lstStyle/>
        <a:p>
          <a:endParaRPr lang="zh-CN" altLang="en-US"/>
        </a:p>
      </dgm:t>
    </dgm:pt>
    <dgm:pt modelId="{740F4813-8A42-4C55-80CC-F1EA778BF9D4}" type="sibTrans" cxnId="{3A830617-591C-4810-B1A5-37D6B7D89378}">
      <dgm:prSet/>
      <dgm:spPr/>
      <dgm:t>
        <a:bodyPr/>
        <a:lstStyle/>
        <a:p>
          <a:endParaRPr lang="zh-CN" altLang="en-US"/>
        </a:p>
      </dgm:t>
    </dgm:pt>
    <dgm:pt modelId="{57DF5DDB-B900-473D-9909-DF48E04FAA91}">
      <dgm:prSet/>
      <dgm:spPr/>
      <dgm:t>
        <a:bodyPr/>
        <a:lstStyle/>
        <a:p>
          <a:pPr rtl="0"/>
          <a:r>
            <a:rPr lang="zh-CN" b="1" i="0" baseline="0" smtClean="0"/>
            <a:t>收尾阶段</a:t>
          </a:r>
          <a:endParaRPr lang="zh-CN"/>
        </a:p>
      </dgm:t>
    </dgm:pt>
    <dgm:pt modelId="{A7F2AD93-A6F1-491A-82D7-4C9A6BFC62C6}" type="parTrans" cxnId="{1D7E8054-5112-4E46-8888-4B91DD3A7250}">
      <dgm:prSet/>
      <dgm:spPr/>
      <dgm:t>
        <a:bodyPr/>
        <a:lstStyle/>
        <a:p>
          <a:endParaRPr lang="zh-CN" altLang="en-US"/>
        </a:p>
      </dgm:t>
    </dgm:pt>
    <dgm:pt modelId="{7566D8F0-04F8-463E-9365-FC5B9852E836}" type="sibTrans" cxnId="{1D7E8054-5112-4E46-8888-4B91DD3A7250}">
      <dgm:prSet/>
      <dgm:spPr/>
      <dgm:t>
        <a:bodyPr/>
        <a:lstStyle/>
        <a:p>
          <a:endParaRPr lang="zh-CN" altLang="en-US"/>
        </a:p>
      </dgm:t>
    </dgm:pt>
    <dgm:pt modelId="{6093BDA7-44B2-42C9-B666-A12B28DC9930}">
      <dgm:prSet/>
      <dgm:spPr/>
      <dgm:t>
        <a:bodyPr/>
        <a:lstStyle/>
        <a:p>
          <a:pPr rtl="0"/>
          <a:r>
            <a:rPr lang="zh-CN" b="1" i="0" baseline="0" smtClean="0"/>
            <a:t>交付验收</a:t>
          </a:r>
          <a:endParaRPr lang="zh-CN"/>
        </a:p>
      </dgm:t>
    </dgm:pt>
    <dgm:pt modelId="{77078871-4B0C-488C-A3D0-6B677730A278}" type="parTrans" cxnId="{ADCEBFA6-DE0A-4659-A016-821F78F41747}">
      <dgm:prSet/>
      <dgm:spPr/>
      <dgm:t>
        <a:bodyPr/>
        <a:lstStyle/>
        <a:p>
          <a:endParaRPr lang="zh-CN" altLang="en-US"/>
        </a:p>
      </dgm:t>
    </dgm:pt>
    <dgm:pt modelId="{A2378927-C701-4040-8A9F-0EA75C23D54A}" type="sibTrans" cxnId="{ADCEBFA6-DE0A-4659-A016-821F78F41747}">
      <dgm:prSet/>
      <dgm:spPr/>
      <dgm:t>
        <a:bodyPr/>
        <a:lstStyle/>
        <a:p>
          <a:endParaRPr lang="zh-CN" altLang="en-US"/>
        </a:p>
      </dgm:t>
    </dgm:pt>
    <dgm:pt modelId="{C9D4E848-6E20-4AF9-AF03-1BC2A28A02EE}">
      <dgm:prSet/>
      <dgm:spPr/>
      <dgm:t>
        <a:bodyPr/>
        <a:lstStyle/>
        <a:p>
          <a:pPr rtl="0"/>
          <a:r>
            <a:rPr lang="zh-CN" b="1" i="0" baseline="0" smtClean="0"/>
            <a:t>合同支付</a:t>
          </a:r>
          <a:endParaRPr lang="zh-CN"/>
        </a:p>
      </dgm:t>
    </dgm:pt>
    <dgm:pt modelId="{F2CF7E0F-B400-45F6-952A-463BFE722D1E}" type="parTrans" cxnId="{FC66624D-184D-481C-960D-EA46056B43E4}">
      <dgm:prSet/>
      <dgm:spPr/>
      <dgm:t>
        <a:bodyPr/>
        <a:lstStyle/>
        <a:p>
          <a:endParaRPr lang="zh-CN" altLang="en-US"/>
        </a:p>
      </dgm:t>
    </dgm:pt>
    <dgm:pt modelId="{21E97D08-3020-4D5D-9154-9D674D300653}" type="sibTrans" cxnId="{FC66624D-184D-481C-960D-EA46056B43E4}">
      <dgm:prSet/>
      <dgm:spPr/>
      <dgm:t>
        <a:bodyPr/>
        <a:lstStyle/>
        <a:p>
          <a:endParaRPr lang="zh-CN" altLang="en-US"/>
        </a:p>
      </dgm:t>
    </dgm:pt>
    <dgm:pt modelId="{86DC2CCF-A3D2-43A1-892E-E08A6DF48060}">
      <dgm:prSet/>
      <dgm:spPr/>
      <dgm:t>
        <a:bodyPr/>
        <a:lstStyle/>
        <a:p>
          <a:pPr rtl="0"/>
          <a:r>
            <a:rPr lang="zh-CN" b="1" i="0" baseline="0" smtClean="0"/>
            <a:t>总结经验</a:t>
          </a:r>
          <a:endParaRPr lang="zh-CN"/>
        </a:p>
      </dgm:t>
    </dgm:pt>
    <dgm:pt modelId="{0C636710-0A8D-4AC3-BA6C-F1191DCDD908}" type="parTrans" cxnId="{5C41FD72-7EC5-4CA9-9989-FC3A0CDADAB2}">
      <dgm:prSet/>
      <dgm:spPr/>
      <dgm:t>
        <a:bodyPr/>
        <a:lstStyle/>
        <a:p>
          <a:endParaRPr lang="zh-CN" altLang="en-US"/>
        </a:p>
      </dgm:t>
    </dgm:pt>
    <dgm:pt modelId="{BC4F0549-C591-435A-9F2E-2B089FFDF6E1}" type="sibTrans" cxnId="{5C41FD72-7EC5-4CA9-9989-FC3A0CDADAB2}">
      <dgm:prSet/>
      <dgm:spPr/>
      <dgm:t>
        <a:bodyPr/>
        <a:lstStyle/>
        <a:p>
          <a:endParaRPr lang="zh-CN" altLang="en-US"/>
        </a:p>
      </dgm:t>
    </dgm:pt>
    <dgm:pt modelId="{27D8E712-4E03-4C97-9D66-9472C38D297E}" type="pres">
      <dgm:prSet presAssocID="{003EABFD-2086-410E-B175-26342D5BEEFB}" presName="Name0" presStyleCnt="0">
        <dgm:presLayoutVars>
          <dgm:dir/>
          <dgm:resizeHandles val="exact"/>
        </dgm:presLayoutVars>
      </dgm:prSet>
      <dgm:spPr/>
    </dgm:pt>
    <dgm:pt modelId="{E9A21164-B902-4B6A-BAEB-FACF8C6B5663}" type="pres">
      <dgm:prSet presAssocID="{003EABFD-2086-410E-B175-26342D5BEEFB}" presName="fgShape" presStyleLbl="fgShp" presStyleIdx="0" presStyleCnt="1" custScaleX="103443" custLinFactNeighborX="1121" custLinFactNeighborY="3616"/>
      <dgm:spPr>
        <a:prstGeom prst="rightArrow">
          <a:avLst/>
        </a:prstGeom>
      </dgm:spPr>
    </dgm:pt>
    <dgm:pt modelId="{5DB98BB2-C6EE-49B5-9C1E-A425C9996845}" type="pres">
      <dgm:prSet presAssocID="{003EABFD-2086-410E-B175-26342D5BEEFB}" presName="linComp" presStyleCnt="0"/>
      <dgm:spPr/>
    </dgm:pt>
    <dgm:pt modelId="{32F14487-4118-466F-8440-415377995100}" type="pres">
      <dgm:prSet presAssocID="{2DE9CAC8-D4EE-4280-ADC8-8F9F48110F6B}" presName="compNode" presStyleCnt="0"/>
      <dgm:spPr/>
    </dgm:pt>
    <dgm:pt modelId="{34BD85F5-0E66-45E6-A6B5-30C558942A27}" type="pres">
      <dgm:prSet presAssocID="{2DE9CAC8-D4EE-4280-ADC8-8F9F48110F6B}" presName="bkgdShape" presStyleLbl="node1" presStyleIdx="0" presStyleCnt="4"/>
      <dgm:spPr/>
    </dgm:pt>
    <dgm:pt modelId="{F031C891-CD30-48F0-9574-ABE2640906B4}" type="pres">
      <dgm:prSet presAssocID="{2DE9CAC8-D4EE-4280-ADC8-8F9F48110F6B}" presName="nodeTx" presStyleLbl="node1" presStyleIdx="0" presStyleCnt="4">
        <dgm:presLayoutVars>
          <dgm:bulletEnabled val="1"/>
        </dgm:presLayoutVars>
      </dgm:prSet>
      <dgm:spPr/>
    </dgm:pt>
    <dgm:pt modelId="{5B83E5B0-B368-410C-B7C3-0A1E34BB7BCF}" type="pres">
      <dgm:prSet presAssocID="{2DE9CAC8-D4EE-4280-ADC8-8F9F48110F6B}" presName="invisiNode" presStyleLbl="node1" presStyleIdx="0" presStyleCnt="4"/>
      <dgm:spPr/>
    </dgm:pt>
    <dgm:pt modelId="{28572060-E19B-4C73-B4A3-9DD2768C4C57}" type="pres">
      <dgm:prSet presAssocID="{2DE9CAC8-D4EE-4280-ADC8-8F9F48110F6B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4869CB74-F50A-43BC-AA75-7C31F37FF5D8}" type="pres">
      <dgm:prSet presAssocID="{CD9C25F7-4496-48C9-94E4-6E5BB01C0B12}" presName="sibTrans" presStyleLbl="sibTrans2D1" presStyleIdx="0" presStyleCnt="0"/>
      <dgm:spPr/>
    </dgm:pt>
    <dgm:pt modelId="{67ACFC5D-89BA-4291-81DA-47A42C851C42}" type="pres">
      <dgm:prSet presAssocID="{2E5653DE-EFF5-483C-86E8-B4494E57249F}" presName="compNode" presStyleCnt="0"/>
      <dgm:spPr/>
    </dgm:pt>
    <dgm:pt modelId="{112B3C75-B866-4189-BE26-26C611B84977}" type="pres">
      <dgm:prSet presAssocID="{2E5653DE-EFF5-483C-86E8-B4494E57249F}" presName="bkgdShape" presStyleLbl="node1" presStyleIdx="1" presStyleCnt="4"/>
      <dgm:spPr/>
    </dgm:pt>
    <dgm:pt modelId="{86557E2D-F639-4C73-8D8E-8C90588927EA}" type="pres">
      <dgm:prSet presAssocID="{2E5653DE-EFF5-483C-86E8-B4494E57249F}" presName="nodeTx" presStyleLbl="node1" presStyleIdx="1" presStyleCnt="4">
        <dgm:presLayoutVars>
          <dgm:bulletEnabled val="1"/>
        </dgm:presLayoutVars>
      </dgm:prSet>
      <dgm:spPr/>
    </dgm:pt>
    <dgm:pt modelId="{A78F12C8-2061-4680-88AF-16138AAB13DD}" type="pres">
      <dgm:prSet presAssocID="{2E5653DE-EFF5-483C-86E8-B4494E57249F}" presName="invisiNode" presStyleLbl="node1" presStyleIdx="1" presStyleCnt="4"/>
      <dgm:spPr/>
    </dgm:pt>
    <dgm:pt modelId="{A721FF1D-C040-48BB-88DC-D91BA1135286}" type="pres">
      <dgm:prSet presAssocID="{2E5653DE-EFF5-483C-86E8-B4494E57249F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F26AC1E5-7E63-4791-8671-C34227091F56}" type="pres">
      <dgm:prSet presAssocID="{1A054119-CC83-4AA6-A9F2-BED66F2AC99B}" presName="sibTrans" presStyleLbl="sibTrans2D1" presStyleIdx="0" presStyleCnt="0"/>
      <dgm:spPr/>
    </dgm:pt>
    <dgm:pt modelId="{2AF99A3E-E957-4923-909E-71AD68D0E51A}" type="pres">
      <dgm:prSet presAssocID="{395CF5B8-CDE5-45A3-9E89-FF7D66E1C8BB}" presName="compNode" presStyleCnt="0"/>
      <dgm:spPr/>
    </dgm:pt>
    <dgm:pt modelId="{ED4F8416-E35B-458D-A76E-DAA9BA2040A3}" type="pres">
      <dgm:prSet presAssocID="{395CF5B8-CDE5-45A3-9E89-FF7D66E1C8BB}" presName="bkgdShape" presStyleLbl="node1" presStyleIdx="2" presStyleCnt="4"/>
      <dgm:spPr/>
    </dgm:pt>
    <dgm:pt modelId="{D246B865-4DCD-4ADA-9467-3C3CBBFBE481}" type="pres">
      <dgm:prSet presAssocID="{395CF5B8-CDE5-45A3-9E89-FF7D66E1C8BB}" presName="nodeTx" presStyleLbl="node1" presStyleIdx="2" presStyleCnt="4">
        <dgm:presLayoutVars>
          <dgm:bulletEnabled val="1"/>
        </dgm:presLayoutVars>
      </dgm:prSet>
      <dgm:spPr/>
    </dgm:pt>
    <dgm:pt modelId="{73C51A40-C71B-47EB-B568-E929F1B55516}" type="pres">
      <dgm:prSet presAssocID="{395CF5B8-CDE5-45A3-9E89-FF7D66E1C8BB}" presName="invisiNode" presStyleLbl="node1" presStyleIdx="2" presStyleCnt="4"/>
      <dgm:spPr/>
    </dgm:pt>
    <dgm:pt modelId="{4E458B63-007B-42BD-AD51-8E6873613956}" type="pres">
      <dgm:prSet presAssocID="{395CF5B8-CDE5-45A3-9E89-FF7D66E1C8BB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B4CA7FEA-195F-4467-8AE9-47551F8018F2}" type="pres">
      <dgm:prSet presAssocID="{11B8CA35-BB0C-4D0A-947F-C12B2B264293}" presName="sibTrans" presStyleLbl="sibTrans2D1" presStyleIdx="0" presStyleCnt="0"/>
      <dgm:spPr/>
    </dgm:pt>
    <dgm:pt modelId="{B366CE78-60CB-497B-BE51-E4C0EA9507ED}" type="pres">
      <dgm:prSet presAssocID="{57DF5DDB-B900-473D-9909-DF48E04FAA91}" presName="compNode" presStyleCnt="0"/>
      <dgm:spPr/>
    </dgm:pt>
    <dgm:pt modelId="{D36E318B-D69A-4918-935B-DCE043EDF0A5}" type="pres">
      <dgm:prSet presAssocID="{57DF5DDB-B900-473D-9909-DF48E04FAA91}" presName="bkgdShape" presStyleLbl="node1" presStyleIdx="3" presStyleCnt="4"/>
      <dgm:spPr/>
    </dgm:pt>
    <dgm:pt modelId="{9889F84A-8E8E-4D29-B6CF-43EDA49B2D25}" type="pres">
      <dgm:prSet presAssocID="{57DF5DDB-B900-473D-9909-DF48E04FAA91}" presName="nodeTx" presStyleLbl="node1" presStyleIdx="3" presStyleCnt="4">
        <dgm:presLayoutVars>
          <dgm:bulletEnabled val="1"/>
        </dgm:presLayoutVars>
      </dgm:prSet>
      <dgm:spPr/>
    </dgm:pt>
    <dgm:pt modelId="{7C3E86C4-2AA4-4DCC-BF93-49265D74E640}" type="pres">
      <dgm:prSet presAssocID="{57DF5DDB-B900-473D-9909-DF48E04FAA91}" presName="invisiNode" presStyleLbl="node1" presStyleIdx="3" presStyleCnt="4"/>
      <dgm:spPr/>
    </dgm:pt>
    <dgm:pt modelId="{8A34C84E-78A0-43DE-8747-851E45C11094}" type="pres">
      <dgm:prSet presAssocID="{57DF5DDB-B900-473D-9909-DF48E04FAA91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</dgm:ptLst>
  <dgm:cxnLst>
    <dgm:cxn modelId="{F73FC45F-915B-48A5-A390-9EBF44423BD0}" srcId="{2E5653DE-EFF5-483C-86E8-B4494E57249F}" destId="{2284230D-BDBE-4497-8446-549F2E28477F}" srcOrd="0" destOrd="0" parTransId="{5A082094-31B3-485C-BC4F-5235E1F9AC0C}" sibTransId="{BEC9A564-1788-4D89-8270-8FEA47C3FAF5}"/>
    <dgm:cxn modelId="{B5121E74-E92B-45B8-A55A-270006DAD0EC}" srcId="{395CF5B8-CDE5-45A3-9E89-FF7D66E1C8BB}" destId="{489DB460-3AF9-47E6-B52A-1CB1ADE69A2E}" srcOrd="0" destOrd="0" parTransId="{E2C63475-0348-4690-8C85-0C736A86C0B4}" sibTransId="{B0CAD5D6-6620-457E-923D-516DB7E7EFC6}"/>
    <dgm:cxn modelId="{C2B6719F-9BDA-493F-8BDC-BD0CB7100C7D}" type="presOf" srcId="{57DF5DDB-B900-473D-9909-DF48E04FAA91}" destId="{D36E318B-D69A-4918-935B-DCE043EDF0A5}" srcOrd="0" destOrd="0" presId="urn:microsoft.com/office/officeart/2005/8/layout/hList7"/>
    <dgm:cxn modelId="{07D9FE03-2D5A-4AF3-84FC-0126C90C900C}" type="presOf" srcId="{6093BDA7-44B2-42C9-B666-A12B28DC9930}" destId="{D36E318B-D69A-4918-935B-DCE043EDF0A5}" srcOrd="0" destOrd="1" presId="urn:microsoft.com/office/officeart/2005/8/layout/hList7"/>
    <dgm:cxn modelId="{3A830617-591C-4810-B1A5-37D6B7D89378}" srcId="{395CF5B8-CDE5-45A3-9E89-FF7D66E1C8BB}" destId="{DE3462CA-BF0F-4C72-A273-73310CDE4EEA}" srcOrd="2" destOrd="0" parTransId="{576956D8-BB3D-4129-B575-15C19A18A336}" sibTransId="{740F4813-8A42-4C55-80CC-F1EA778BF9D4}"/>
    <dgm:cxn modelId="{25742FDE-C937-49F4-9009-F8689E7BE3DC}" type="presOf" srcId="{0E1E2790-5C7D-42FD-AF3D-4FFB6E4F2AAD}" destId="{ED4F8416-E35B-458D-A76E-DAA9BA2040A3}" srcOrd="0" destOrd="2" presId="urn:microsoft.com/office/officeart/2005/8/layout/hList7"/>
    <dgm:cxn modelId="{C3CF6B23-6CDF-48B5-9A9C-060876C31EDF}" type="presOf" srcId="{E0A52501-36FF-4015-BCFE-EDBD98B10373}" destId="{86557E2D-F639-4C73-8D8E-8C90588927EA}" srcOrd="1" destOrd="2" presId="urn:microsoft.com/office/officeart/2005/8/layout/hList7"/>
    <dgm:cxn modelId="{5B265E28-B3CC-44EF-9600-AD728BA26A4D}" type="presOf" srcId="{2D87C20D-D82B-4798-8B50-77A448EBABB1}" destId="{34BD85F5-0E66-45E6-A6B5-30C558942A27}" srcOrd="0" destOrd="1" presId="urn:microsoft.com/office/officeart/2005/8/layout/hList7"/>
    <dgm:cxn modelId="{1D7E8054-5112-4E46-8888-4B91DD3A7250}" srcId="{003EABFD-2086-410E-B175-26342D5BEEFB}" destId="{57DF5DDB-B900-473D-9909-DF48E04FAA91}" srcOrd="3" destOrd="0" parTransId="{A7F2AD93-A6F1-491A-82D7-4C9A6BFC62C6}" sibTransId="{7566D8F0-04F8-463E-9365-FC5B9852E836}"/>
    <dgm:cxn modelId="{33E2E249-7346-426E-A60F-27A6A7E92703}" srcId="{2E5653DE-EFF5-483C-86E8-B4494E57249F}" destId="{3696C4C3-1B2C-4B90-AFF7-898285F888D7}" srcOrd="2" destOrd="0" parTransId="{3F0A8694-23B5-4284-A2C3-9453018DCFE5}" sibTransId="{5E501EB4-9958-4837-9F6F-741A246D98DD}"/>
    <dgm:cxn modelId="{0FAFB7E6-4385-45B2-A839-9AE93C7B7243}" type="presOf" srcId="{395CF5B8-CDE5-45A3-9E89-FF7D66E1C8BB}" destId="{ED4F8416-E35B-458D-A76E-DAA9BA2040A3}" srcOrd="0" destOrd="0" presId="urn:microsoft.com/office/officeart/2005/8/layout/hList7"/>
    <dgm:cxn modelId="{466225F3-336E-40BA-BA5E-A402737A0DBA}" type="presOf" srcId="{2DE9CAC8-D4EE-4280-ADC8-8F9F48110F6B}" destId="{F031C891-CD30-48F0-9574-ABE2640906B4}" srcOrd="1" destOrd="0" presId="urn:microsoft.com/office/officeart/2005/8/layout/hList7"/>
    <dgm:cxn modelId="{762F244E-2E2F-4C56-9A39-A6DCFF9349BF}" type="presOf" srcId="{CD9C25F7-4496-48C9-94E4-6E5BB01C0B12}" destId="{4869CB74-F50A-43BC-AA75-7C31F37FF5D8}" srcOrd="0" destOrd="0" presId="urn:microsoft.com/office/officeart/2005/8/layout/hList7"/>
    <dgm:cxn modelId="{71FD87C4-797E-431D-A647-0ED023251B71}" type="presOf" srcId="{DE3462CA-BF0F-4C72-A273-73310CDE4EEA}" destId="{D246B865-4DCD-4ADA-9467-3C3CBBFBE481}" srcOrd="1" destOrd="3" presId="urn:microsoft.com/office/officeart/2005/8/layout/hList7"/>
    <dgm:cxn modelId="{EF0BA9F5-E8EA-426F-AC7A-16707DC06C3A}" srcId="{395CF5B8-CDE5-45A3-9E89-FF7D66E1C8BB}" destId="{0E1E2790-5C7D-42FD-AF3D-4FFB6E4F2AAD}" srcOrd="1" destOrd="0" parTransId="{113972D0-8B6C-42EC-BEC0-255900851C90}" sibTransId="{BB4D8B33-7515-4F59-8A83-807566DAAAF6}"/>
    <dgm:cxn modelId="{39F2D5AC-D5DC-4F93-A4CC-9C71CC31E7FB}" type="presOf" srcId="{489DB460-3AF9-47E6-B52A-1CB1ADE69A2E}" destId="{D246B865-4DCD-4ADA-9467-3C3CBBFBE481}" srcOrd="1" destOrd="1" presId="urn:microsoft.com/office/officeart/2005/8/layout/hList7"/>
    <dgm:cxn modelId="{75C7A11A-0C3B-4C79-B987-41CEA57B3B22}" srcId="{2DE9CAC8-D4EE-4280-ADC8-8F9F48110F6B}" destId="{4D0ACA75-D907-459D-974C-0E023E165842}" srcOrd="1" destOrd="0" parTransId="{C67D9BB6-B628-4848-9970-B08CE604E303}" sibTransId="{7D496303-5CBA-4772-AE90-E63FE619112C}"/>
    <dgm:cxn modelId="{637F8A49-0C77-4260-8023-E523A272901F}" type="presOf" srcId="{2D87C20D-D82B-4798-8B50-77A448EBABB1}" destId="{F031C891-CD30-48F0-9574-ABE2640906B4}" srcOrd="1" destOrd="1" presId="urn:microsoft.com/office/officeart/2005/8/layout/hList7"/>
    <dgm:cxn modelId="{B8A29FA1-73BA-42D7-8748-7E2F7D30CD0D}" type="presOf" srcId="{11B8CA35-BB0C-4D0A-947F-C12B2B264293}" destId="{B4CA7FEA-195F-4467-8AE9-47551F8018F2}" srcOrd="0" destOrd="0" presId="urn:microsoft.com/office/officeart/2005/8/layout/hList7"/>
    <dgm:cxn modelId="{5C3C6CD1-C494-4145-A872-8C0C9D192A3F}" type="presOf" srcId="{3696C4C3-1B2C-4B90-AFF7-898285F888D7}" destId="{86557E2D-F639-4C73-8D8E-8C90588927EA}" srcOrd="1" destOrd="3" presId="urn:microsoft.com/office/officeart/2005/8/layout/hList7"/>
    <dgm:cxn modelId="{D7923514-929F-4C58-914C-F6B1883FCEDB}" type="presOf" srcId="{2DE9CAC8-D4EE-4280-ADC8-8F9F48110F6B}" destId="{34BD85F5-0E66-45E6-A6B5-30C558942A27}" srcOrd="0" destOrd="0" presId="urn:microsoft.com/office/officeart/2005/8/layout/hList7"/>
    <dgm:cxn modelId="{149D3A0A-2BDD-4CA6-A867-5F0DA5DF425E}" type="presOf" srcId="{4D0ACA75-D907-459D-974C-0E023E165842}" destId="{F031C891-CD30-48F0-9574-ABE2640906B4}" srcOrd="1" destOrd="2" presId="urn:microsoft.com/office/officeart/2005/8/layout/hList7"/>
    <dgm:cxn modelId="{FC66624D-184D-481C-960D-EA46056B43E4}" srcId="{57DF5DDB-B900-473D-9909-DF48E04FAA91}" destId="{C9D4E848-6E20-4AF9-AF03-1BC2A28A02EE}" srcOrd="1" destOrd="0" parTransId="{F2CF7E0F-B400-45F6-952A-463BFE722D1E}" sibTransId="{21E97D08-3020-4D5D-9154-9D674D300653}"/>
    <dgm:cxn modelId="{B54DBDFD-2558-4916-82AF-DA6D7808AA4D}" type="presOf" srcId="{6093BDA7-44B2-42C9-B666-A12B28DC9930}" destId="{9889F84A-8E8E-4D29-B6CF-43EDA49B2D25}" srcOrd="1" destOrd="1" presId="urn:microsoft.com/office/officeart/2005/8/layout/hList7"/>
    <dgm:cxn modelId="{74A59C8A-35B7-45E8-9DA7-8A76ED3FEEF0}" type="presOf" srcId="{57DF5DDB-B900-473D-9909-DF48E04FAA91}" destId="{9889F84A-8E8E-4D29-B6CF-43EDA49B2D25}" srcOrd="1" destOrd="0" presId="urn:microsoft.com/office/officeart/2005/8/layout/hList7"/>
    <dgm:cxn modelId="{5E300B0D-F4CB-48B4-9D13-BA55B92C528C}" srcId="{003EABFD-2086-410E-B175-26342D5BEEFB}" destId="{395CF5B8-CDE5-45A3-9E89-FF7D66E1C8BB}" srcOrd="2" destOrd="0" parTransId="{6550D64F-1038-46E5-A3E8-9E3FC9FCD68E}" sibTransId="{11B8CA35-BB0C-4D0A-947F-C12B2B264293}"/>
    <dgm:cxn modelId="{215D5661-5D62-45E1-9ACE-3D9BFF4DB901}" srcId="{2DE9CAC8-D4EE-4280-ADC8-8F9F48110F6B}" destId="{EA5D033B-1319-4388-8B6F-D775877A2A6C}" srcOrd="2" destOrd="0" parTransId="{065D164C-7B2E-40C0-A77A-81684544CFAC}" sibTransId="{90D5C05C-40C4-404F-8BB2-BE91C980DDE4}"/>
    <dgm:cxn modelId="{CB58A1D6-3E8D-471C-AD55-6E6DBCA3A113}" srcId="{2E5653DE-EFF5-483C-86E8-B4494E57249F}" destId="{E0A52501-36FF-4015-BCFE-EDBD98B10373}" srcOrd="1" destOrd="0" parTransId="{9117C76C-F91B-4678-ADC2-9076AAF9B1F3}" sibTransId="{9CE1C69F-50F4-4E7A-A48A-9B604E26EFBB}"/>
    <dgm:cxn modelId="{DE0D7CE7-0F55-40FD-90CC-32F30D2BA25F}" type="presOf" srcId="{86DC2CCF-A3D2-43A1-892E-E08A6DF48060}" destId="{D36E318B-D69A-4918-935B-DCE043EDF0A5}" srcOrd="0" destOrd="3" presId="urn:microsoft.com/office/officeart/2005/8/layout/hList7"/>
    <dgm:cxn modelId="{FF5E1B8B-3364-4089-8C01-EC1F61668218}" type="presOf" srcId="{EA5D033B-1319-4388-8B6F-D775877A2A6C}" destId="{F031C891-CD30-48F0-9574-ABE2640906B4}" srcOrd="1" destOrd="3" presId="urn:microsoft.com/office/officeart/2005/8/layout/hList7"/>
    <dgm:cxn modelId="{D8E4C6E6-0991-430A-BB47-A49D84CE5454}" type="presOf" srcId="{395CF5B8-CDE5-45A3-9E89-FF7D66E1C8BB}" destId="{D246B865-4DCD-4ADA-9467-3C3CBBFBE481}" srcOrd="1" destOrd="0" presId="urn:microsoft.com/office/officeart/2005/8/layout/hList7"/>
    <dgm:cxn modelId="{EA1C69A0-55B2-4C8C-BB45-EE17B3A02858}" srcId="{003EABFD-2086-410E-B175-26342D5BEEFB}" destId="{2E5653DE-EFF5-483C-86E8-B4494E57249F}" srcOrd="1" destOrd="0" parTransId="{F87C515E-6E63-4F73-849E-86EB4754865B}" sibTransId="{1A054119-CC83-4AA6-A9F2-BED66F2AC99B}"/>
    <dgm:cxn modelId="{381207DC-A5D9-477C-B6CD-7777636B93BD}" srcId="{2DE9CAC8-D4EE-4280-ADC8-8F9F48110F6B}" destId="{2D87C20D-D82B-4798-8B50-77A448EBABB1}" srcOrd="0" destOrd="0" parTransId="{C0342C5D-BCCE-48EC-828D-F006C5B9F05C}" sibTransId="{C14FE59F-86FA-4250-B2EC-4493DE4B2AE3}"/>
    <dgm:cxn modelId="{C749B9B5-4024-4261-BE71-2F057C921B0F}" type="presOf" srcId="{C9D4E848-6E20-4AF9-AF03-1BC2A28A02EE}" destId="{9889F84A-8E8E-4D29-B6CF-43EDA49B2D25}" srcOrd="1" destOrd="2" presId="urn:microsoft.com/office/officeart/2005/8/layout/hList7"/>
    <dgm:cxn modelId="{57B3ED59-A940-497D-B3E8-BB2DD9005F00}" type="presOf" srcId="{2E5653DE-EFF5-483C-86E8-B4494E57249F}" destId="{86557E2D-F639-4C73-8D8E-8C90588927EA}" srcOrd="1" destOrd="0" presId="urn:microsoft.com/office/officeart/2005/8/layout/hList7"/>
    <dgm:cxn modelId="{A6FC0E2C-7F28-4990-A704-B8B1634AC713}" type="presOf" srcId="{EA5D033B-1319-4388-8B6F-D775877A2A6C}" destId="{34BD85F5-0E66-45E6-A6B5-30C558942A27}" srcOrd="0" destOrd="3" presId="urn:microsoft.com/office/officeart/2005/8/layout/hList7"/>
    <dgm:cxn modelId="{18F0DCC0-5EF1-43A2-B9E5-79324AF0BC6F}" type="presOf" srcId="{C9D4E848-6E20-4AF9-AF03-1BC2A28A02EE}" destId="{D36E318B-D69A-4918-935B-DCE043EDF0A5}" srcOrd="0" destOrd="2" presId="urn:microsoft.com/office/officeart/2005/8/layout/hList7"/>
    <dgm:cxn modelId="{585FED8C-14BA-48D6-B3B1-7335EF00BE02}" type="presOf" srcId="{489DB460-3AF9-47E6-B52A-1CB1ADE69A2E}" destId="{ED4F8416-E35B-458D-A76E-DAA9BA2040A3}" srcOrd="0" destOrd="1" presId="urn:microsoft.com/office/officeart/2005/8/layout/hList7"/>
    <dgm:cxn modelId="{EAEC5DF4-5738-47E9-AB97-883F42F060A8}" type="presOf" srcId="{2E5653DE-EFF5-483C-86E8-B4494E57249F}" destId="{112B3C75-B866-4189-BE26-26C611B84977}" srcOrd="0" destOrd="0" presId="urn:microsoft.com/office/officeart/2005/8/layout/hList7"/>
    <dgm:cxn modelId="{44C75EEB-FE14-4BC0-9CBD-E2AD3ED0E690}" srcId="{003EABFD-2086-410E-B175-26342D5BEEFB}" destId="{2DE9CAC8-D4EE-4280-ADC8-8F9F48110F6B}" srcOrd="0" destOrd="0" parTransId="{15C3E1F2-6764-42FE-B297-DB71AAD8E545}" sibTransId="{CD9C25F7-4496-48C9-94E4-6E5BB01C0B12}"/>
    <dgm:cxn modelId="{ADCEBFA6-DE0A-4659-A016-821F78F41747}" srcId="{57DF5DDB-B900-473D-9909-DF48E04FAA91}" destId="{6093BDA7-44B2-42C9-B666-A12B28DC9930}" srcOrd="0" destOrd="0" parTransId="{77078871-4B0C-488C-A3D0-6B677730A278}" sibTransId="{A2378927-C701-4040-8A9F-0EA75C23D54A}"/>
    <dgm:cxn modelId="{5C41FD72-7EC5-4CA9-9989-FC3A0CDADAB2}" srcId="{57DF5DDB-B900-473D-9909-DF48E04FAA91}" destId="{86DC2CCF-A3D2-43A1-892E-E08A6DF48060}" srcOrd="2" destOrd="0" parTransId="{0C636710-0A8D-4AC3-BA6C-F1191DCDD908}" sibTransId="{BC4F0549-C591-435A-9F2E-2B089FFDF6E1}"/>
    <dgm:cxn modelId="{564407B2-3253-45FD-A57F-455043F45C27}" type="presOf" srcId="{1A054119-CC83-4AA6-A9F2-BED66F2AC99B}" destId="{F26AC1E5-7E63-4791-8671-C34227091F56}" srcOrd="0" destOrd="0" presId="urn:microsoft.com/office/officeart/2005/8/layout/hList7"/>
    <dgm:cxn modelId="{2C719667-6F62-49FC-AEFD-A66CD83F29C8}" type="presOf" srcId="{2284230D-BDBE-4497-8446-549F2E28477F}" destId="{112B3C75-B866-4189-BE26-26C611B84977}" srcOrd="0" destOrd="1" presId="urn:microsoft.com/office/officeart/2005/8/layout/hList7"/>
    <dgm:cxn modelId="{85AEABA1-A72E-44F9-8962-01E323A08C15}" type="presOf" srcId="{4D0ACA75-D907-459D-974C-0E023E165842}" destId="{34BD85F5-0E66-45E6-A6B5-30C558942A27}" srcOrd="0" destOrd="2" presId="urn:microsoft.com/office/officeart/2005/8/layout/hList7"/>
    <dgm:cxn modelId="{7340ED9E-F118-4C4A-B9F6-EC746D686460}" type="presOf" srcId="{86DC2CCF-A3D2-43A1-892E-E08A6DF48060}" destId="{9889F84A-8E8E-4D29-B6CF-43EDA49B2D25}" srcOrd="1" destOrd="3" presId="urn:microsoft.com/office/officeart/2005/8/layout/hList7"/>
    <dgm:cxn modelId="{C7B027EE-35A5-4273-AC38-2853127C5A6A}" type="presOf" srcId="{2284230D-BDBE-4497-8446-549F2E28477F}" destId="{86557E2D-F639-4C73-8D8E-8C90588927EA}" srcOrd="1" destOrd="1" presId="urn:microsoft.com/office/officeart/2005/8/layout/hList7"/>
    <dgm:cxn modelId="{B362B830-5FAE-446A-8D33-1BC66EA6E963}" type="presOf" srcId="{0E1E2790-5C7D-42FD-AF3D-4FFB6E4F2AAD}" destId="{D246B865-4DCD-4ADA-9467-3C3CBBFBE481}" srcOrd="1" destOrd="2" presId="urn:microsoft.com/office/officeart/2005/8/layout/hList7"/>
    <dgm:cxn modelId="{0D584DAA-883B-4B9C-B53A-D20D742C0F99}" type="presOf" srcId="{003EABFD-2086-410E-B175-26342D5BEEFB}" destId="{27D8E712-4E03-4C97-9D66-9472C38D297E}" srcOrd="0" destOrd="0" presId="urn:microsoft.com/office/officeart/2005/8/layout/hList7"/>
    <dgm:cxn modelId="{EA0E5610-4163-43A9-A031-5C79EF79E3D8}" type="presOf" srcId="{3696C4C3-1B2C-4B90-AFF7-898285F888D7}" destId="{112B3C75-B866-4189-BE26-26C611B84977}" srcOrd="0" destOrd="3" presId="urn:microsoft.com/office/officeart/2005/8/layout/hList7"/>
    <dgm:cxn modelId="{C33E6996-BE02-4C54-8126-A384BF70BD19}" type="presOf" srcId="{DE3462CA-BF0F-4C72-A273-73310CDE4EEA}" destId="{ED4F8416-E35B-458D-A76E-DAA9BA2040A3}" srcOrd="0" destOrd="3" presId="urn:microsoft.com/office/officeart/2005/8/layout/hList7"/>
    <dgm:cxn modelId="{716E126A-DF95-431B-921E-025039D8DBC8}" type="presOf" srcId="{E0A52501-36FF-4015-BCFE-EDBD98B10373}" destId="{112B3C75-B866-4189-BE26-26C611B84977}" srcOrd="0" destOrd="2" presId="urn:microsoft.com/office/officeart/2005/8/layout/hList7"/>
    <dgm:cxn modelId="{58F9720F-558F-4481-9EBD-159FEAFB59F4}" type="presParOf" srcId="{27D8E712-4E03-4C97-9D66-9472C38D297E}" destId="{E9A21164-B902-4B6A-BAEB-FACF8C6B5663}" srcOrd="0" destOrd="0" presId="urn:microsoft.com/office/officeart/2005/8/layout/hList7"/>
    <dgm:cxn modelId="{478AD8F5-0DF7-4090-9952-5EFDD9A91F5F}" type="presParOf" srcId="{27D8E712-4E03-4C97-9D66-9472C38D297E}" destId="{5DB98BB2-C6EE-49B5-9C1E-A425C9996845}" srcOrd="1" destOrd="0" presId="urn:microsoft.com/office/officeart/2005/8/layout/hList7"/>
    <dgm:cxn modelId="{881566F9-65CB-4174-9685-3F1D38DA6A7F}" type="presParOf" srcId="{5DB98BB2-C6EE-49B5-9C1E-A425C9996845}" destId="{32F14487-4118-466F-8440-415377995100}" srcOrd="0" destOrd="0" presId="urn:microsoft.com/office/officeart/2005/8/layout/hList7"/>
    <dgm:cxn modelId="{493A9158-9CD2-4BB0-B43E-01BE6C525A40}" type="presParOf" srcId="{32F14487-4118-466F-8440-415377995100}" destId="{34BD85F5-0E66-45E6-A6B5-30C558942A27}" srcOrd="0" destOrd="0" presId="urn:microsoft.com/office/officeart/2005/8/layout/hList7"/>
    <dgm:cxn modelId="{E4B779F9-112A-4C8C-B7B7-47614EB18945}" type="presParOf" srcId="{32F14487-4118-466F-8440-415377995100}" destId="{F031C891-CD30-48F0-9574-ABE2640906B4}" srcOrd="1" destOrd="0" presId="urn:microsoft.com/office/officeart/2005/8/layout/hList7"/>
    <dgm:cxn modelId="{D87AD5F3-A177-4AD5-9221-8CEE7DECA6E3}" type="presParOf" srcId="{32F14487-4118-466F-8440-415377995100}" destId="{5B83E5B0-B368-410C-B7C3-0A1E34BB7BCF}" srcOrd="2" destOrd="0" presId="urn:microsoft.com/office/officeart/2005/8/layout/hList7"/>
    <dgm:cxn modelId="{FC55B6F9-48C0-4361-8EFC-7BF45BED7197}" type="presParOf" srcId="{32F14487-4118-466F-8440-415377995100}" destId="{28572060-E19B-4C73-B4A3-9DD2768C4C57}" srcOrd="3" destOrd="0" presId="urn:microsoft.com/office/officeart/2005/8/layout/hList7"/>
    <dgm:cxn modelId="{6E61D8CF-194E-4075-AD85-2E9A8BA57BAA}" type="presParOf" srcId="{5DB98BB2-C6EE-49B5-9C1E-A425C9996845}" destId="{4869CB74-F50A-43BC-AA75-7C31F37FF5D8}" srcOrd="1" destOrd="0" presId="urn:microsoft.com/office/officeart/2005/8/layout/hList7"/>
    <dgm:cxn modelId="{F5D9B531-3603-4911-A065-31E32C03D958}" type="presParOf" srcId="{5DB98BB2-C6EE-49B5-9C1E-A425C9996845}" destId="{67ACFC5D-89BA-4291-81DA-47A42C851C42}" srcOrd="2" destOrd="0" presId="urn:microsoft.com/office/officeart/2005/8/layout/hList7"/>
    <dgm:cxn modelId="{85277D1D-B005-4815-B382-763732A54E6A}" type="presParOf" srcId="{67ACFC5D-89BA-4291-81DA-47A42C851C42}" destId="{112B3C75-B866-4189-BE26-26C611B84977}" srcOrd="0" destOrd="0" presId="urn:microsoft.com/office/officeart/2005/8/layout/hList7"/>
    <dgm:cxn modelId="{94A07BE2-FEE0-40B6-B380-F33697F83F01}" type="presParOf" srcId="{67ACFC5D-89BA-4291-81DA-47A42C851C42}" destId="{86557E2D-F639-4C73-8D8E-8C90588927EA}" srcOrd="1" destOrd="0" presId="urn:microsoft.com/office/officeart/2005/8/layout/hList7"/>
    <dgm:cxn modelId="{BF4749EB-D2AB-4ACC-BBF0-EDDCDB806A62}" type="presParOf" srcId="{67ACFC5D-89BA-4291-81DA-47A42C851C42}" destId="{A78F12C8-2061-4680-88AF-16138AAB13DD}" srcOrd="2" destOrd="0" presId="urn:microsoft.com/office/officeart/2005/8/layout/hList7"/>
    <dgm:cxn modelId="{D54B8480-4F2D-4AA9-8A72-737FC9D417DF}" type="presParOf" srcId="{67ACFC5D-89BA-4291-81DA-47A42C851C42}" destId="{A721FF1D-C040-48BB-88DC-D91BA1135286}" srcOrd="3" destOrd="0" presId="urn:microsoft.com/office/officeart/2005/8/layout/hList7"/>
    <dgm:cxn modelId="{E1AFB843-7A09-4461-9751-AF69E74157BD}" type="presParOf" srcId="{5DB98BB2-C6EE-49B5-9C1E-A425C9996845}" destId="{F26AC1E5-7E63-4791-8671-C34227091F56}" srcOrd="3" destOrd="0" presId="urn:microsoft.com/office/officeart/2005/8/layout/hList7"/>
    <dgm:cxn modelId="{EB7324EF-9B16-4E06-8D56-176619FB2C8B}" type="presParOf" srcId="{5DB98BB2-C6EE-49B5-9C1E-A425C9996845}" destId="{2AF99A3E-E957-4923-909E-71AD68D0E51A}" srcOrd="4" destOrd="0" presId="urn:microsoft.com/office/officeart/2005/8/layout/hList7"/>
    <dgm:cxn modelId="{7F3DA16E-1C8C-47EA-B995-52FBDEF56AA8}" type="presParOf" srcId="{2AF99A3E-E957-4923-909E-71AD68D0E51A}" destId="{ED4F8416-E35B-458D-A76E-DAA9BA2040A3}" srcOrd="0" destOrd="0" presId="urn:microsoft.com/office/officeart/2005/8/layout/hList7"/>
    <dgm:cxn modelId="{1D681B55-2ECF-4750-B5FC-6B026D96B08F}" type="presParOf" srcId="{2AF99A3E-E957-4923-909E-71AD68D0E51A}" destId="{D246B865-4DCD-4ADA-9467-3C3CBBFBE481}" srcOrd="1" destOrd="0" presId="urn:microsoft.com/office/officeart/2005/8/layout/hList7"/>
    <dgm:cxn modelId="{81D863D6-7837-4403-BF8B-A1102E86E84D}" type="presParOf" srcId="{2AF99A3E-E957-4923-909E-71AD68D0E51A}" destId="{73C51A40-C71B-47EB-B568-E929F1B55516}" srcOrd="2" destOrd="0" presId="urn:microsoft.com/office/officeart/2005/8/layout/hList7"/>
    <dgm:cxn modelId="{9F767446-EBA6-4963-BABA-75AC86352A54}" type="presParOf" srcId="{2AF99A3E-E957-4923-909E-71AD68D0E51A}" destId="{4E458B63-007B-42BD-AD51-8E6873613956}" srcOrd="3" destOrd="0" presId="urn:microsoft.com/office/officeart/2005/8/layout/hList7"/>
    <dgm:cxn modelId="{BA938874-2EBC-4150-86D9-AC9EAAB4010B}" type="presParOf" srcId="{5DB98BB2-C6EE-49B5-9C1E-A425C9996845}" destId="{B4CA7FEA-195F-4467-8AE9-47551F8018F2}" srcOrd="5" destOrd="0" presId="urn:microsoft.com/office/officeart/2005/8/layout/hList7"/>
    <dgm:cxn modelId="{7BF51D74-3672-46C3-BCC1-16A103048F18}" type="presParOf" srcId="{5DB98BB2-C6EE-49B5-9C1E-A425C9996845}" destId="{B366CE78-60CB-497B-BE51-E4C0EA9507ED}" srcOrd="6" destOrd="0" presId="urn:microsoft.com/office/officeart/2005/8/layout/hList7"/>
    <dgm:cxn modelId="{871AEBA3-26DF-4C8A-9486-670B1126797B}" type="presParOf" srcId="{B366CE78-60CB-497B-BE51-E4C0EA9507ED}" destId="{D36E318B-D69A-4918-935B-DCE043EDF0A5}" srcOrd="0" destOrd="0" presId="urn:microsoft.com/office/officeart/2005/8/layout/hList7"/>
    <dgm:cxn modelId="{37D007D5-F65C-4B08-AA4D-0BC3B5E5A8B1}" type="presParOf" srcId="{B366CE78-60CB-497B-BE51-E4C0EA9507ED}" destId="{9889F84A-8E8E-4D29-B6CF-43EDA49B2D25}" srcOrd="1" destOrd="0" presId="urn:microsoft.com/office/officeart/2005/8/layout/hList7"/>
    <dgm:cxn modelId="{4521C6A5-326C-473B-8221-4B3624D9112F}" type="presParOf" srcId="{B366CE78-60CB-497B-BE51-E4C0EA9507ED}" destId="{7C3E86C4-2AA4-4DCC-BF93-49265D74E640}" srcOrd="2" destOrd="0" presId="urn:microsoft.com/office/officeart/2005/8/layout/hList7"/>
    <dgm:cxn modelId="{A417B7F0-8B1A-432E-8F51-2DC4FF440B8B}" type="presParOf" srcId="{B366CE78-60CB-497B-BE51-E4C0EA9507ED}" destId="{8A34C84E-78A0-43DE-8747-851E45C1109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ABDB20-D981-45AF-A5F9-EF20E1ECEB89}" type="doc">
      <dgm:prSet loTypeId="urn:microsoft.com/office/officeart/2005/8/layout/cycle4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822C3BDE-111D-470F-AFC4-8E6EC016CE15}">
      <dgm:prSet/>
      <dgm:spPr/>
      <dgm:t>
        <a:bodyPr/>
        <a:lstStyle/>
        <a:p>
          <a:pPr rtl="0"/>
          <a:r>
            <a:rPr lang="zh-CN" b="1" i="0" baseline="0" dirty="0" smtClean="0"/>
            <a:t>预测型</a:t>
          </a:r>
          <a:endParaRPr lang="zh-CN" dirty="0"/>
        </a:p>
      </dgm:t>
    </dgm:pt>
    <dgm:pt modelId="{53337B12-2975-415B-AB92-0FB5FE099094}" type="parTrans" cxnId="{80004F6D-7130-401E-BF4B-1A72683A0AB5}">
      <dgm:prSet/>
      <dgm:spPr/>
      <dgm:t>
        <a:bodyPr/>
        <a:lstStyle/>
        <a:p>
          <a:endParaRPr lang="zh-CN" altLang="en-US"/>
        </a:p>
      </dgm:t>
    </dgm:pt>
    <dgm:pt modelId="{3B9DD5E2-52D9-4392-AB3E-B673AD74954D}" type="sibTrans" cxnId="{80004F6D-7130-401E-BF4B-1A72683A0AB5}">
      <dgm:prSet/>
      <dgm:spPr/>
      <dgm:t>
        <a:bodyPr/>
        <a:lstStyle/>
        <a:p>
          <a:endParaRPr lang="zh-CN" altLang="en-US"/>
        </a:p>
      </dgm:t>
    </dgm:pt>
    <dgm:pt modelId="{72951973-D888-4747-92D5-E7812202ED74}">
      <dgm:prSet/>
      <dgm:spPr/>
      <dgm:t>
        <a:bodyPr/>
        <a:lstStyle/>
        <a:p>
          <a:pPr rtl="0"/>
          <a:r>
            <a:rPr lang="zh-CN" b="1" i="0" baseline="0" dirty="0" smtClean="0"/>
            <a:t>迭代型</a:t>
          </a:r>
          <a:endParaRPr lang="zh-CN" dirty="0"/>
        </a:p>
      </dgm:t>
    </dgm:pt>
    <dgm:pt modelId="{D503CFAD-1CA4-40D4-9906-7AAC81E4EFD2}" type="parTrans" cxnId="{3955B836-8639-40A7-8288-4102F184812E}">
      <dgm:prSet/>
      <dgm:spPr/>
      <dgm:t>
        <a:bodyPr/>
        <a:lstStyle/>
        <a:p>
          <a:endParaRPr lang="zh-CN" altLang="en-US"/>
        </a:p>
      </dgm:t>
    </dgm:pt>
    <dgm:pt modelId="{A4C22298-41D3-4E48-9174-4F7EDBFBB442}" type="sibTrans" cxnId="{3955B836-8639-40A7-8288-4102F184812E}">
      <dgm:prSet/>
      <dgm:spPr/>
      <dgm:t>
        <a:bodyPr/>
        <a:lstStyle/>
        <a:p>
          <a:endParaRPr lang="zh-CN" altLang="en-US"/>
        </a:p>
      </dgm:t>
    </dgm:pt>
    <dgm:pt modelId="{6A5256E5-4759-4EA8-BC5D-3A116BB4EB28}">
      <dgm:prSet/>
      <dgm:spPr/>
      <dgm:t>
        <a:bodyPr/>
        <a:lstStyle/>
        <a:p>
          <a:pPr rtl="0"/>
          <a:r>
            <a:rPr lang="zh-CN" b="1" i="0" baseline="0" dirty="0" smtClean="0"/>
            <a:t>增量型</a:t>
          </a:r>
          <a:endParaRPr lang="zh-CN" dirty="0"/>
        </a:p>
      </dgm:t>
    </dgm:pt>
    <dgm:pt modelId="{48E07887-E4D2-4B95-B8E6-2F984522F16E}" type="parTrans" cxnId="{07D44C52-60F8-4C47-812F-2DA9C8FE6492}">
      <dgm:prSet/>
      <dgm:spPr/>
      <dgm:t>
        <a:bodyPr/>
        <a:lstStyle/>
        <a:p>
          <a:endParaRPr lang="zh-CN" altLang="en-US"/>
        </a:p>
      </dgm:t>
    </dgm:pt>
    <dgm:pt modelId="{66BC99B3-B2D8-44A1-817B-EF6243624476}" type="sibTrans" cxnId="{07D44C52-60F8-4C47-812F-2DA9C8FE6492}">
      <dgm:prSet/>
      <dgm:spPr/>
      <dgm:t>
        <a:bodyPr/>
        <a:lstStyle/>
        <a:p>
          <a:endParaRPr lang="zh-CN" altLang="en-US"/>
        </a:p>
      </dgm:t>
    </dgm:pt>
    <dgm:pt modelId="{7F5CDB4E-E1BF-4B64-9081-CC856A99A30F}">
      <dgm:prSet/>
      <dgm:spPr/>
      <dgm:t>
        <a:bodyPr/>
        <a:lstStyle/>
        <a:p>
          <a:pPr rtl="0"/>
          <a:r>
            <a:rPr lang="zh-CN" b="1" i="0" baseline="0" dirty="0" smtClean="0"/>
            <a:t>适应型（敏捷型）</a:t>
          </a:r>
          <a:endParaRPr lang="zh-CN" dirty="0"/>
        </a:p>
      </dgm:t>
    </dgm:pt>
    <dgm:pt modelId="{DBC36660-4644-42B1-A8DF-7A9476ADB49C}" type="parTrans" cxnId="{CCB2A4F9-419D-4660-AFDB-AA8D7B199281}">
      <dgm:prSet/>
      <dgm:spPr/>
      <dgm:t>
        <a:bodyPr/>
        <a:lstStyle/>
        <a:p>
          <a:endParaRPr lang="zh-CN" altLang="en-US"/>
        </a:p>
      </dgm:t>
    </dgm:pt>
    <dgm:pt modelId="{BF60E70D-3EF1-4B58-93E3-594B3450C989}" type="sibTrans" cxnId="{CCB2A4F9-419D-4660-AFDB-AA8D7B199281}">
      <dgm:prSet/>
      <dgm:spPr/>
      <dgm:t>
        <a:bodyPr/>
        <a:lstStyle/>
        <a:p>
          <a:endParaRPr lang="zh-CN" altLang="en-US"/>
        </a:p>
      </dgm:t>
    </dgm:pt>
    <dgm:pt modelId="{FF54C9E3-168C-4D60-8D12-7D8E402997BE}">
      <dgm:prSet/>
      <dgm:spPr/>
      <dgm:t>
        <a:bodyPr/>
        <a:lstStyle/>
        <a:p>
          <a:pPr rtl="0"/>
          <a:r>
            <a:rPr lang="zh-CN" altLang="en-US" dirty="0" smtClean="0">
              <a:latin typeface="+mn-ea"/>
              <a:ea typeface="+mn-ea"/>
            </a:rPr>
            <a:t>控制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变更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0BD2A9-EDA3-44DE-B494-4FF88355D2D1}" type="parTrans" cxnId="{F331EEAF-AD64-4A22-ADFA-802407B01E4C}">
      <dgm:prSet/>
      <dgm:spPr/>
      <dgm:t>
        <a:bodyPr/>
        <a:lstStyle/>
        <a:p>
          <a:endParaRPr lang="zh-CN" altLang="en-US"/>
        </a:p>
      </dgm:t>
    </dgm:pt>
    <dgm:pt modelId="{DCF093FC-1D68-48B2-995D-578758D3A966}" type="sibTrans" cxnId="{F331EEAF-AD64-4A22-ADFA-802407B01E4C}">
      <dgm:prSet/>
      <dgm:spPr/>
      <dgm:t>
        <a:bodyPr/>
        <a:lstStyle/>
        <a:p>
          <a:endParaRPr lang="zh-CN" altLang="en-US"/>
        </a:p>
      </dgm:t>
    </dgm:pt>
    <dgm:pt modelId="{34A0C4B7-4A8A-4FF5-8ADC-F0B14A0AF50A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开发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 多轮循环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2B196F-7C3B-4B72-9992-814ADED99573}" type="parTrans" cxnId="{F1401354-5A64-464F-B516-C51B12BC5052}">
      <dgm:prSet/>
      <dgm:spPr/>
      <dgm:t>
        <a:bodyPr/>
        <a:lstStyle/>
        <a:p>
          <a:endParaRPr lang="zh-CN" altLang="en-US"/>
        </a:p>
      </dgm:t>
    </dgm:pt>
    <dgm:pt modelId="{681A8C4D-B58F-4C34-9B32-E6BB23E92867}" type="sibTrans" cxnId="{F1401354-5A64-464F-B516-C51B12BC5052}">
      <dgm:prSet/>
      <dgm:spPr/>
      <dgm:t>
        <a:bodyPr/>
        <a:lstStyle/>
        <a:p>
          <a:endParaRPr lang="zh-CN" altLang="en-US"/>
        </a:p>
      </dgm:t>
    </dgm:pt>
    <dgm:pt modelId="{F0D09E94-271A-47AD-B144-7C73EEED235D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需求逐渐清晰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780936-8D3E-4F7E-9CE7-51B0BFC0DA14}" type="parTrans" cxnId="{10A55EB9-7387-4EBC-B986-6E70F3AEF508}">
      <dgm:prSet/>
      <dgm:spPr/>
      <dgm:t>
        <a:bodyPr/>
        <a:lstStyle/>
        <a:p>
          <a:endParaRPr lang="zh-CN" altLang="en-US"/>
        </a:p>
      </dgm:t>
    </dgm:pt>
    <dgm:pt modelId="{6D1D1ED0-9E19-47A0-9576-F2E0814E8497}" type="sibTrans" cxnId="{10A55EB9-7387-4EBC-B986-6E70F3AEF508}">
      <dgm:prSet/>
      <dgm:spPr/>
      <dgm:t>
        <a:bodyPr/>
        <a:lstStyle/>
        <a:p>
          <a:endParaRPr lang="zh-CN" altLang="en-US"/>
        </a:p>
      </dgm:t>
    </dgm:pt>
    <dgm:pt modelId="{031E6075-DEA6-4343-837B-E6F79DBCAA96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先交付一部分成果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1801BB-2BA8-4A9C-9480-89696304E716}" type="parTrans" cxnId="{48DF5ABB-BA15-4A13-ABA6-48D47E59D90B}">
      <dgm:prSet/>
      <dgm:spPr/>
      <dgm:t>
        <a:bodyPr/>
        <a:lstStyle/>
        <a:p>
          <a:endParaRPr lang="zh-CN" altLang="en-US"/>
        </a:p>
      </dgm:t>
    </dgm:pt>
    <dgm:pt modelId="{F99C9984-8ED7-413F-AE4B-314B265F8F47}" type="sibTrans" cxnId="{48DF5ABB-BA15-4A13-ABA6-48D47E59D90B}">
      <dgm:prSet/>
      <dgm:spPr/>
      <dgm:t>
        <a:bodyPr/>
        <a:lstStyle/>
        <a:p>
          <a:endParaRPr lang="zh-CN" altLang="en-US"/>
        </a:p>
      </dgm:t>
    </dgm:pt>
    <dgm:pt modelId="{8781FDCE-B5DB-4F0B-89F2-960E840F1F6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计划严密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BBF2E2-8E18-4688-8136-C9443D3F5AC5}" type="parTrans" cxnId="{E80EA95D-E618-42C9-B444-B8962ACC724B}">
      <dgm:prSet/>
      <dgm:spPr/>
      <dgm:t>
        <a:bodyPr/>
        <a:lstStyle/>
        <a:p>
          <a:endParaRPr lang="zh-CN" altLang="en-US"/>
        </a:p>
      </dgm:t>
    </dgm:pt>
    <dgm:pt modelId="{F1B2C305-0828-41EF-990A-625B003C8193}" type="sibTrans" cxnId="{E80EA95D-E618-42C9-B444-B8962ACC724B}">
      <dgm:prSet/>
      <dgm:spPr/>
      <dgm:t>
        <a:bodyPr/>
        <a:lstStyle/>
        <a:p>
          <a:endParaRPr lang="zh-CN" altLang="en-US"/>
        </a:p>
      </dgm:t>
    </dgm:pt>
    <dgm:pt modelId="{9CCBF027-66F3-44B9-8171-E62D6E398323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搭积木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B88BE6-E428-46CA-929B-AAFC688D8FE1}" type="parTrans" cxnId="{F4A1C33C-C2B2-4171-8371-ABFFA1FCE36F}">
      <dgm:prSet/>
      <dgm:spPr/>
      <dgm:t>
        <a:bodyPr/>
        <a:lstStyle/>
        <a:p>
          <a:endParaRPr lang="zh-CN" altLang="en-US"/>
        </a:p>
      </dgm:t>
    </dgm:pt>
    <dgm:pt modelId="{B618AEDB-DE91-4449-A083-1B66345F5EDD}" type="sibTrans" cxnId="{F4A1C33C-C2B2-4171-8371-ABFFA1FCE36F}">
      <dgm:prSet/>
      <dgm:spPr/>
      <dgm:t>
        <a:bodyPr/>
        <a:lstStyle/>
        <a:p>
          <a:endParaRPr lang="zh-CN" altLang="en-US"/>
        </a:p>
      </dgm:t>
    </dgm:pt>
    <dgm:pt modelId="{5C5F9182-5539-4172-B726-5D2C57B72B8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适应</a:t>
          </a:r>
          <a:r>
            <a:rPr lang="zh-CN" altLang="en-US" dirty="0" smtClean="0">
              <a:latin typeface="+mn-ea"/>
              <a:ea typeface="+mn-ea"/>
            </a:rPr>
            <a:t>需求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易变场景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715C2-49AF-4531-9A08-F9AB8919E361}" type="parTrans" cxnId="{F225563D-F825-41C6-8298-67D6C9C57ADF}">
      <dgm:prSet/>
      <dgm:spPr/>
      <dgm:t>
        <a:bodyPr/>
        <a:lstStyle/>
        <a:p>
          <a:endParaRPr lang="zh-CN" altLang="en-US"/>
        </a:p>
      </dgm:t>
    </dgm:pt>
    <dgm:pt modelId="{44551E2D-AD66-4DDD-AD06-C7A1E201BD72}" type="sibTrans" cxnId="{F225563D-F825-41C6-8298-67D6C9C57ADF}">
      <dgm:prSet/>
      <dgm:spPr/>
      <dgm:t>
        <a:bodyPr/>
        <a:lstStyle/>
        <a:p>
          <a:endParaRPr lang="zh-CN" altLang="en-US"/>
        </a:p>
      </dgm:t>
    </dgm:pt>
    <dgm:pt modelId="{5422EDA8-0749-49E6-9BCD-816C033C3F7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对变更响应速度快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009B2D-9460-428D-9896-A752D723FC2F}" type="parTrans" cxnId="{18980DAD-08A9-499A-9DF4-7FC8AB9E15EC}">
      <dgm:prSet/>
      <dgm:spPr/>
      <dgm:t>
        <a:bodyPr/>
        <a:lstStyle/>
        <a:p>
          <a:endParaRPr lang="zh-CN" altLang="en-US"/>
        </a:p>
      </dgm:t>
    </dgm:pt>
    <dgm:pt modelId="{E23495CD-9E8A-4A8F-A2DE-F8989E7BCE1B}" type="sibTrans" cxnId="{18980DAD-08A9-499A-9DF4-7FC8AB9E15EC}">
      <dgm:prSet/>
      <dgm:spPr/>
      <dgm:t>
        <a:bodyPr/>
        <a:lstStyle/>
        <a:p>
          <a:endParaRPr lang="zh-CN" altLang="en-US"/>
        </a:p>
      </dgm:t>
    </dgm:pt>
    <dgm:pt modelId="{14D4008F-1837-476A-B5B2-63963633BD2F}">
      <dgm:prSet/>
      <dgm:spPr/>
      <dgm:t>
        <a:bodyPr/>
        <a:lstStyle/>
        <a:p>
          <a:pPr rtl="0"/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FBA602-426C-4870-B200-79B31DA26F11}" type="parTrans" cxnId="{25D41A0E-ABC7-4091-AE4A-31567F1132CB}">
      <dgm:prSet/>
      <dgm:spPr/>
      <dgm:t>
        <a:bodyPr/>
        <a:lstStyle/>
        <a:p>
          <a:endParaRPr lang="zh-CN" altLang="en-US"/>
        </a:p>
      </dgm:t>
    </dgm:pt>
    <dgm:pt modelId="{2C4BFFE8-8564-4DB4-960F-1A2D250D9796}" type="sibTrans" cxnId="{25D41A0E-ABC7-4091-AE4A-31567F1132CB}">
      <dgm:prSet/>
      <dgm:spPr/>
      <dgm:t>
        <a:bodyPr/>
        <a:lstStyle/>
        <a:p>
          <a:endParaRPr lang="zh-CN" altLang="en-US"/>
        </a:p>
      </dgm:t>
    </dgm:pt>
    <dgm:pt modelId="{58BB1822-EFF3-4EB9-9448-2887710B42E1}">
      <dgm:prSet/>
      <dgm:spPr/>
      <dgm:t>
        <a:bodyPr/>
        <a:lstStyle/>
        <a:p>
          <a:pPr rtl="0"/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94DEC2-585B-456A-A417-2EFD10AD5AE2}" type="parTrans" cxnId="{02F10877-937F-42A0-88C4-4419598C6353}">
      <dgm:prSet/>
      <dgm:spPr/>
      <dgm:t>
        <a:bodyPr/>
        <a:lstStyle/>
        <a:p>
          <a:endParaRPr lang="zh-CN" altLang="en-US"/>
        </a:p>
      </dgm:t>
    </dgm:pt>
    <dgm:pt modelId="{847EAB5B-C05A-4E0A-A6A1-780D925BDEE3}" type="sibTrans" cxnId="{02F10877-937F-42A0-88C4-4419598C6353}">
      <dgm:prSet/>
      <dgm:spPr/>
      <dgm:t>
        <a:bodyPr/>
        <a:lstStyle/>
        <a:p>
          <a:endParaRPr lang="zh-CN" altLang="en-US"/>
        </a:p>
      </dgm:t>
    </dgm:pt>
    <dgm:pt modelId="{6B4DA29A-FB67-474A-ACDA-FAC58182FF5A}" type="pres">
      <dgm:prSet presAssocID="{67ABDB20-D981-45AF-A5F9-EF20E1ECEB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3BA313B1-8FAB-4CF0-8547-FDBA05AC469A}" type="pres">
      <dgm:prSet presAssocID="{67ABDB20-D981-45AF-A5F9-EF20E1ECEB89}" presName="children" presStyleCnt="0"/>
      <dgm:spPr/>
    </dgm:pt>
    <dgm:pt modelId="{5236A11A-D50F-4E05-BA73-ED5F507A81DC}" type="pres">
      <dgm:prSet presAssocID="{67ABDB20-D981-45AF-A5F9-EF20E1ECEB89}" presName="child1group" presStyleCnt="0"/>
      <dgm:spPr/>
    </dgm:pt>
    <dgm:pt modelId="{FA04A5AE-A43A-4BC9-AEDA-DB735C48DBAA}" type="pres">
      <dgm:prSet presAssocID="{67ABDB20-D981-45AF-A5F9-EF20E1ECEB89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CD120B6F-5788-42EB-9337-6A1389474D2C}" type="pres">
      <dgm:prSet presAssocID="{67ABDB20-D981-45AF-A5F9-EF20E1ECEB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49D2A-762C-4256-8B02-217BE3265F01}" type="pres">
      <dgm:prSet presAssocID="{67ABDB20-D981-45AF-A5F9-EF20E1ECEB89}" presName="child2group" presStyleCnt="0"/>
      <dgm:spPr/>
    </dgm:pt>
    <dgm:pt modelId="{4A6332A1-AE39-418C-AE01-7F22E45D99FA}" type="pres">
      <dgm:prSet presAssocID="{67ABDB20-D981-45AF-A5F9-EF20E1ECEB89}" presName="child2" presStyleLbl="bgAcc1" presStyleIdx="1" presStyleCnt="4"/>
      <dgm:spPr/>
    </dgm:pt>
    <dgm:pt modelId="{6EC09A81-8B37-4D93-9EFD-BD14EDBC1B7C}" type="pres">
      <dgm:prSet presAssocID="{67ABDB20-D981-45AF-A5F9-EF20E1ECEB89}" presName="child2Text" presStyleLbl="bgAcc1" presStyleIdx="1" presStyleCnt="4">
        <dgm:presLayoutVars>
          <dgm:bulletEnabled val="1"/>
        </dgm:presLayoutVars>
      </dgm:prSet>
      <dgm:spPr/>
    </dgm:pt>
    <dgm:pt modelId="{34F25003-EC70-4FA8-8E28-1A395FDF19B9}" type="pres">
      <dgm:prSet presAssocID="{67ABDB20-D981-45AF-A5F9-EF20E1ECEB89}" presName="child3group" presStyleCnt="0"/>
      <dgm:spPr/>
    </dgm:pt>
    <dgm:pt modelId="{C608EB2D-D38B-4E38-81AE-8FB965F06528}" type="pres">
      <dgm:prSet presAssocID="{67ABDB20-D981-45AF-A5F9-EF20E1ECEB89}" presName="child3" presStyleLbl="bgAcc1" presStyleIdx="2" presStyleCnt="4"/>
      <dgm:spPr/>
    </dgm:pt>
    <dgm:pt modelId="{AFA07D42-123B-4090-8BF1-30D36F9F32F2}" type="pres">
      <dgm:prSet presAssocID="{67ABDB20-D981-45AF-A5F9-EF20E1ECEB89}" presName="child3Text" presStyleLbl="bgAcc1" presStyleIdx="2" presStyleCnt="4">
        <dgm:presLayoutVars>
          <dgm:bulletEnabled val="1"/>
        </dgm:presLayoutVars>
      </dgm:prSet>
      <dgm:spPr/>
    </dgm:pt>
    <dgm:pt modelId="{9E9D0EFA-A971-4AAF-BAC7-2DB93FCFBD81}" type="pres">
      <dgm:prSet presAssocID="{67ABDB20-D981-45AF-A5F9-EF20E1ECEB89}" presName="child4group" presStyleCnt="0"/>
      <dgm:spPr/>
    </dgm:pt>
    <dgm:pt modelId="{FB9825B2-270F-4988-9312-EA78B95B11F7}" type="pres">
      <dgm:prSet presAssocID="{67ABDB20-D981-45AF-A5F9-EF20E1ECEB89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C0BE8122-14BB-4BCD-B92F-EBA427DF0E45}" type="pres">
      <dgm:prSet presAssocID="{67ABDB20-D981-45AF-A5F9-EF20E1ECEB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D4BA7B-71A5-412B-B72E-4377322DDD51}" type="pres">
      <dgm:prSet presAssocID="{67ABDB20-D981-45AF-A5F9-EF20E1ECEB89}" presName="childPlaceholder" presStyleCnt="0"/>
      <dgm:spPr/>
    </dgm:pt>
    <dgm:pt modelId="{CDC7D018-7912-4F93-8840-E414C953DF1B}" type="pres">
      <dgm:prSet presAssocID="{67ABDB20-D981-45AF-A5F9-EF20E1ECEB89}" presName="circle" presStyleCnt="0"/>
      <dgm:spPr/>
    </dgm:pt>
    <dgm:pt modelId="{AAF14751-C964-4746-89AD-0EC7AD80C164}" type="pres">
      <dgm:prSet presAssocID="{67ABDB20-D981-45AF-A5F9-EF20E1ECEB8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36EA504D-37D6-494F-A065-363E74F55AAA}" type="pres">
      <dgm:prSet presAssocID="{67ABDB20-D981-45AF-A5F9-EF20E1ECEB89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471DA6-19CE-4AF8-8A04-272230C1A1CF}" type="pres">
      <dgm:prSet presAssocID="{67ABDB20-D981-45AF-A5F9-EF20E1ECEB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492864-8C8C-4F01-AE18-9A477E266B7D}" type="pres">
      <dgm:prSet presAssocID="{67ABDB20-D981-45AF-A5F9-EF20E1ECEB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EC904C-0F2D-4379-952E-16855D30A330}" type="pres">
      <dgm:prSet presAssocID="{67ABDB20-D981-45AF-A5F9-EF20E1ECEB89}" presName="quadrantPlaceholder" presStyleCnt="0"/>
      <dgm:spPr/>
    </dgm:pt>
    <dgm:pt modelId="{DFEA880F-B967-4706-A335-DBC8FD8808A7}" type="pres">
      <dgm:prSet presAssocID="{67ABDB20-D981-45AF-A5F9-EF20E1ECEB89}" presName="center1" presStyleLbl="fgShp" presStyleIdx="0" presStyleCnt="2"/>
      <dgm:spPr/>
    </dgm:pt>
    <dgm:pt modelId="{E7C76705-876C-49B0-966B-E61725E2A9DE}" type="pres">
      <dgm:prSet presAssocID="{67ABDB20-D981-45AF-A5F9-EF20E1ECEB89}" presName="center2" presStyleLbl="fgShp" presStyleIdx="1" presStyleCnt="2"/>
      <dgm:spPr/>
    </dgm:pt>
  </dgm:ptLst>
  <dgm:cxnLst>
    <dgm:cxn modelId="{57588FA0-AABA-4D28-ABB9-C7309605A4BE}" type="presOf" srcId="{FF54C9E3-168C-4D60-8D12-7D8E402997BE}" destId="{CD120B6F-5788-42EB-9337-6A1389474D2C}" srcOrd="1" destOrd="1" presId="urn:microsoft.com/office/officeart/2005/8/layout/cycle4"/>
    <dgm:cxn modelId="{CD82D857-324A-4301-A9D5-C49810C8E74B}" type="presOf" srcId="{8781FDCE-B5DB-4F0B-89F2-960E840F1F6E}" destId="{FA04A5AE-A43A-4BC9-AEDA-DB735C48DBAA}" srcOrd="0" destOrd="0" presId="urn:microsoft.com/office/officeart/2005/8/layout/cycle4"/>
    <dgm:cxn modelId="{F331EEAF-AD64-4A22-ADFA-802407B01E4C}" srcId="{822C3BDE-111D-470F-AFC4-8E6EC016CE15}" destId="{FF54C9E3-168C-4D60-8D12-7D8E402997BE}" srcOrd="1" destOrd="0" parTransId="{6E0BD2A9-EDA3-44DE-B494-4FF88355D2D1}" sibTransId="{DCF093FC-1D68-48B2-995D-578758D3A966}"/>
    <dgm:cxn modelId="{07D44C52-60F8-4C47-812F-2DA9C8FE6492}" srcId="{67ABDB20-D981-45AF-A5F9-EF20E1ECEB89}" destId="{6A5256E5-4759-4EA8-BC5D-3A116BB4EB28}" srcOrd="2" destOrd="0" parTransId="{48E07887-E4D2-4B95-B8E6-2F984522F16E}" sibTransId="{66BC99B3-B2D8-44A1-817B-EF6243624476}"/>
    <dgm:cxn modelId="{18980DAD-08A9-499A-9DF4-7FC8AB9E15EC}" srcId="{7F5CDB4E-E1BF-4B64-9081-CC856A99A30F}" destId="{5422EDA8-0749-49E6-9BCD-816C033C3F7E}" srcOrd="2" destOrd="0" parTransId="{30009B2D-9460-428D-9896-A752D723FC2F}" sibTransId="{E23495CD-9E8A-4A8F-A2DE-F8989E7BCE1B}"/>
    <dgm:cxn modelId="{02F10877-937F-42A0-88C4-4419598C6353}" srcId="{7F5CDB4E-E1BF-4B64-9081-CC856A99A30F}" destId="{58BB1822-EFF3-4EB9-9448-2887710B42E1}" srcOrd="0" destOrd="0" parTransId="{8A94DEC2-585B-456A-A417-2EFD10AD5AE2}" sibTransId="{847EAB5B-C05A-4E0A-A6A1-780D925BDEE3}"/>
    <dgm:cxn modelId="{D9A3D774-F470-4072-9250-71E9FCD0754D}" type="presOf" srcId="{58BB1822-EFF3-4EB9-9448-2887710B42E1}" destId="{C0BE8122-14BB-4BCD-B92F-EBA427DF0E45}" srcOrd="1" destOrd="0" presId="urn:microsoft.com/office/officeart/2005/8/layout/cycle4"/>
    <dgm:cxn modelId="{84E3D0FB-AEC3-4C8E-8911-D18CAF1E2255}" type="presOf" srcId="{F0D09E94-271A-47AD-B144-7C73EEED235D}" destId="{6EC09A81-8B37-4D93-9EFD-BD14EDBC1B7C}" srcOrd="1" destOrd="1" presId="urn:microsoft.com/office/officeart/2005/8/layout/cycle4"/>
    <dgm:cxn modelId="{F1401354-5A64-464F-B516-C51B12BC5052}" srcId="{72951973-D888-4747-92D5-E7812202ED74}" destId="{34A0C4B7-4A8A-4FF5-8ADC-F0B14A0AF50A}" srcOrd="0" destOrd="0" parTransId="{EE2B196F-7C3B-4B72-9992-814ADED99573}" sibTransId="{681A8C4D-B58F-4C34-9B32-E6BB23E92867}"/>
    <dgm:cxn modelId="{394D13F5-67A5-418E-AFE8-4F834153B594}" type="presOf" srcId="{14D4008F-1837-476A-B5B2-63963633BD2F}" destId="{AFA07D42-123B-4090-8BF1-30D36F9F32F2}" srcOrd="1" destOrd="0" presId="urn:microsoft.com/office/officeart/2005/8/layout/cycle4"/>
    <dgm:cxn modelId="{A3538697-65B7-4724-9D41-365116F52844}" type="presOf" srcId="{67ABDB20-D981-45AF-A5F9-EF20E1ECEB89}" destId="{6B4DA29A-FB67-474A-ACDA-FAC58182FF5A}" srcOrd="0" destOrd="0" presId="urn:microsoft.com/office/officeart/2005/8/layout/cycle4"/>
    <dgm:cxn modelId="{077E0CFC-E814-4D40-AE9C-1DF45BF2A6D7}" type="presOf" srcId="{14D4008F-1837-476A-B5B2-63963633BD2F}" destId="{C608EB2D-D38B-4E38-81AE-8FB965F06528}" srcOrd="0" destOrd="0" presId="urn:microsoft.com/office/officeart/2005/8/layout/cycle4"/>
    <dgm:cxn modelId="{871A26C0-7303-442E-9AC5-5438DA9252FD}" type="presOf" srcId="{72951973-D888-4747-92D5-E7812202ED74}" destId="{36EA504D-37D6-494F-A065-363E74F55AAA}" srcOrd="0" destOrd="0" presId="urn:microsoft.com/office/officeart/2005/8/layout/cycle4"/>
    <dgm:cxn modelId="{10A55EB9-7387-4EBC-B986-6E70F3AEF508}" srcId="{72951973-D888-4747-92D5-E7812202ED74}" destId="{F0D09E94-271A-47AD-B144-7C73EEED235D}" srcOrd="1" destOrd="0" parTransId="{0F780936-8D3E-4F7E-9CE7-51B0BFC0DA14}" sibTransId="{6D1D1ED0-9E19-47A0-9576-F2E0814E8497}"/>
    <dgm:cxn modelId="{80004F6D-7130-401E-BF4B-1A72683A0AB5}" srcId="{67ABDB20-D981-45AF-A5F9-EF20E1ECEB89}" destId="{822C3BDE-111D-470F-AFC4-8E6EC016CE15}" srcOrd="0" destOrd="0" parTransId="{53337B12-2975-415B-AB92-0FB5FE099094}" sibTransId="{3B9DD5E2-52D9-4392-AB3E-B673AD74954D}"/>
    <dgm:cxn modelId="{94CE30F8-2748-4B11-85C2-95B84B451768}" type="presOf" srcId="{34A0C4B7-4A8A-4FF5-8ADC-F0B14A0AF50A}" destId="{6EC09A81-8B37-4D93-9EFD-BD14EDBC1B7C}" srcOrd="1" destOrd="0" presId="urn:microsoft.com/office/officeart/2005/8/layout/cycle4"/>
    <dgm:cxn modelId="{B08901F6-8E12-4FF8-AC19-6C33947EA871}" type="presOf" srcId="{FF54C9E3-168C-4D60-8D12-7D8E402997BE}" destId="{FA04A5AE-A43A-4BC9-AEDA-DB735C48DBAA}" srcOrd="0" destOrd="1" presId="urn:microsoft.com/office/officeart/2005/8/layout/cycle4"/>
    <dgm:cxn modelId="{8D72CB42-3658-427E-8823-9B79E91ECB5A}" type="presOf" srcId="{9CCBF027-66F3-44B9-8171-E62D6E398323}" destId="{AFA07D42-123B-4090-8BF1-30D36F9F32F2}" srcOrd="1" destOrd="2" presId="urn:microsoft.com/office/officeart/2005/8/layout/cycle4"/>
    <dgm:cxn modelId="{2F03FFE3-1C99-4CA6-B35C-2998F0F405DF}" type="presOf" srcId="{7F5CDB4E-E1BF-4B64-9081-CC856A99A30F}" destId="{96492864-8C8C-4F01-AE18-9A477E266B7D}" srcOrd="0" destOrd="0" presId="urn:microsoft.com/office/officeart/2005/8/layout/cycle4"/>
    <dgm:cxn modelId="{D1D4A9C1-9602-430A-9D7C-BEA6DAF1E47C}" type="presOf" srcId="{5C5F9182-5539-4172-B726-5D2C57B72B8E}" destId="{FB9825B2-270F-4988-9312-EA78B95B11F7}" srcOrd="0" destOrd="1" presId="urn:microsoft.com/office/officeart/2005/8/layout/cycle4"/>
    <dgm:cxn modelId="{F4A1C33C-C2B2-4171-8371-ABFFA1FCE36F}" srcId="{6A5256E5-4759-4EA8-BC5D-3A116BB4EB28}" destId="{9CCBF027-66F3-44B9-8171-E62D6E398323}" srcOrd="2" destOrd="0" parTransId="{CCB88BE6-E428-46CA-929B-AAFC688D8FE1}" sibTransId="{B618AEDB-DE91-4449-A083-1B66345F5EDD}"/>
    <dgm:cxn modelId="{3955B836-8639-40A7-8288-4102F184812E}" srcId="{67ABDB20-D981-45AF-A5F9-EF20E1ECEB89}" destId="{72951973-D888-4747-92D5-E7812202ED74}" srcOrd="1" destOrd="0" parTransId="{D503CFAD-1CA4-40D4-9906-7AAC81E4EFD2}" sibTransId="{A4C22298-41D3-4E48-9174-4F7EDBFBB442}"/>
    <dgm:cxn modelId="{CCB2A4F9-419D-4660-AFDB-AA8D7B199281}" srcId="{67ABDB20-D981-45AF-A5F9-EF20E1ECEB89}" destId="{7F5CDB4E-E1BF-4B64-9081-CC856A99A30F}" srcOrd="3" destOrd="0" parTransId="{DBC36660-4644-42B1-A8DF-7A9476ADB49C}" sibTransId="{BF60E70D-3EF1-4B58-93E3-594B3450C989}"/>
    <dgm:cxn modelId="{40221171-F240-4EAD-ADB2-FA59F2682AC8}" type="presOf" srcId="{F0D09E94-271A-47AD-B144-7C73EEED235D}" destId="{4A6332A1-AE39-418C-AE01-7F22E45D99FA}" srcOrd="0" destOrd="1" presId="urn:microsoft.com/office/officeart/2005/8/layout/cycle4"/>
    <dgm:cxn modelId="{DF7F991E-1C44-40C4-90B4-1E0C6A8F44C6}" type="presOf" srcId="{031E6075-DEA6-4343-837B-E6F79DBCAA96}" destId="{C608EB2D-D38B-4E38-81AE-8FB965F06528}" srcOrd="0" destOrd="1" presId="urn:microsoft.com/office/officeart/2005/8/layout/cycle4"/>
    <dgm:cxn modelId="{9A6F626A-14EC-4F57-83E4-4F343BDA9AFA}" type="presOf" srcId="{6A5256E5-4759-4EA8-BC5D-3A116BB4EB28}" destId="{77471DA6-19CE-4AF8-8A04-272230C1A1CF}" srcOrd="0" destOrd="0" presId="urn:microsoft.com/office/officeart/2005/8/layout/cycle4"/>
    <dgm:cxn modelId="{F225563D-F825-41C6-8298-67D6C9C57ADF}" srcId="{7F5CDB4E-E1BF-4B64-9081-CC856A99A30F}" destId="{5C5F9182-5539-4172-B726-5D2C57B72B8E}" srcOrd="1" destOrd="0" parTransId="{459715C2-49AF-4531-9A08-F9AB8919E361}" sibTransId="{44551E2D-AD66-4DDD-AD06-C7A1E201BD72}"/>
    <dgm:cxn modelId="{60849D65-1333-4803-BF3A-517BB8DA0DD9}" type="presOf" srcId="{9CCBF027-66F3-44B9-8171-E62D6E398323}" destId="{C608EB2D-D38B-4E38-81AE-8FB965F06528}" srcOrd="0" destOrd="2" presId="urn:microsoft.com/office/officeart/2005/8/layout/cycle4"/>
    <dgm:cxn modelId="{A48E6D49-1952-4F8E-B31D-95D05AEFA4DF}" type="presOf" srcId="{5422EDA8-0749-49E6-9BCD-816C033C3F7E}" destId="{C0BE8122-14BB-4BCD-B92F-EBA427DF0E45}" srcOrd="1" destOrd="2" presId="urn:microsoft.com/office/officeart/2005/8/layout/cycle4"/>
    <dgm:cxn modelId="{516087EF-155A-4F77-86E8-B283079AF6B1}" type="presOf" srcId="{8781FDCE-B5DB-4F0B-89F2-960E840F1F6E}" destId="{CD120B6F-5788-42EB-9337-6A1389474D2C}" srcOrd="1" destOrd="0" presId="urn:microsoft.com/office/officeart/2005/8/layout/cycle4"/>
    <dgm:cxn modelId="{8FC8C816-0971-4B04-9B0F-283B6B1A4B9B}" type="presOf" srcId="{822C3BDE-111D-470F-AFC4-8E6EC016CE15}" destId="{AAF14751-C964-4746-89AD-0EC7AD80C164}" srcOrd="0" destOrd="0" presId="urn:microsoft.com/office/officeart/2005/8/layout/cycle4"/>
    <dgm:cxn modelId="{492B7BBE-95C5-45C7-820D-E15B2738D728}" type="presOf" srcId="{5C5F9182-5539-4172-B726-5D2C57B72B8E}" destId="{C0BE8122-14BB-4BCD-B92F-EBA427DF0E45}" srcOrd="1" destOrd="1" presId="urn:microsoft.com/office/officeart/2005/8/layout/cycle4"/>
    <dgm:cxn modelId="{A40EFC91-CFBC-4CEB-8958-A9B51BFF75D5}" type="presOf" srcId="{5422EDA8-0749-49E6-9BCD-816C033C3F7E}" destId="{FB9825B2-270F-4988-9312-EA78B95B11F7}" srcOrd="0" destOrd="2" presId="urn:microsoft.com/office/officeart/2005/8/layout/cycle4"/>
    <dgm:cxn modelId="{48DF5ABB-BA15-4A13-ABA6-48D47E59D90B}" srcId="{6A5256E5-4759-4EA8-BC5D-3A116BB4EB28}" destId="{031E6075-DEA6-4343-837B-E6F79DBCAA96}" srcOrd="1" destOrd="0" parTransId="{AE1801BB-2BA8-4A9C-9480-89696304E716}" sibTransId="{F99C9984-8ED7-413F-AE4B-314B265F8F47}"/>
    <dgm:cxn modelId="{91386B7F-1D80-4F34-BB82-B568E64D8C2A}" type="presOf" srcId="{34A0C4B7-4A8A-4FF5-8ADC-F0B14A0AF50A}" destId="{4A6332A1-AE39-418C-AE01-7F22E45D99FA}" srcOrd="0" destOrd="0" presId="urn:microsoft.com/office/officeart/2005/8/layout/cycle4"/>
    <dgm:cxn modelId="{E80EA95D-E618-42C9-B444-B8962ACC724B}" srcId="{822C3BDE-111D-470F-AFC4-8E6EC016CE15}" destId="{8781FDCE-B5DB-4F0B-89F2-960E840F1F6E}" srcOrd="0" destOrd="0" parTransId="{35BBF2E2-8E18-4688-8136-C9443D3F5AC5}" sibTransId="{F1B2C305-0828-41EF-990A-625B003C8193}"/>
    <dgm:cxn modelId="{39FF83D5-2047-4362-AA14-4048056E3F5E}" type="presOf" srcId="{58BB1822-EFF3-4EB9-9448-2887710B42E1}" destId="{FB9825B2-270F-4988-9312-EA78B95B11F7}" srcOrd="0" destOrd="0" presId="urn:microsoft.com/office/officeart/2005/8/layout/cycle4"/>
    <dgm:cxn modelId="{25D41A0E-ABC7-4091-AE4A-31567F1132CB}" srcId="{6A5256E5-4759-4EA8-BC5D-3A116BB4EB28}" destId="{14D4008F-1837-476A-B5B2-63963633BD2F}" srcOrd="0" destOrd="0" parTransId="{B1FBA602-426C-4870-B200-79B31DA26F11}" sibTransId="{2C4BFFE8-8564-4DB4-960F-1A2D250D9796}"/>
    <dgm:cxn modelId="{6D5E5D7C-CE38-44BF-95EE-C83CE60B4567}" type="presOf" srcId="{031E6075-DEA6-4343-837B-E6F79DBCAA96}" destId="{AFA07D42-123B-4090-8BF1-30D36F9F32F2}" srcOrd="1" destOrd="1" presId="urn:microsoft.com/office/officeart/2005/8/layout/cycle4"/>
    <dgm:cxn modelId="{93D5559E-C36F-4E5B-B94D-DE23185F23EE}" type="presParOf" srcId="{6B4DA29A-FB67-474A-ACDA-FAC58182FF5A}" destId="{3BA313B1-8FAB-4CF0-8547-FDBA05AC469A}" srcOrd="0" destOrd="0" presId="urn:microsoft.com/office/officeart/2005/8/layout/cycle4"/>
    <dgm:cxn modelId="{53AE50B1-C79B-47C5-A68A-81A31C028CCC}" type="presParOf" srcId="{3BA313B1-8FAB-4CF0-8547-FDBA05AC469A}" destId="{5236A11A-D50F-4E05-BA73-ED5F507A81DC}" srcOrd="0" destOrd="0" presId="urn:microsoft.com/office/officeart/2005/8/layout/cycle4"/>
    <dgm:cxn modelId="{225D476F-3A2D-4C42-922D-8CE42429E5EA}" type="presParOf" srcId="{5236A11A-D50F-4E05-BA73-ED5F507A81DC}" destId="{FA04A5AE-A43A-4BC9-AEDA-DB735C48DBAA}" srcOrd="0" destOrd="0" presId="urn:microsoft.com/office/officeart/2005/8/layout/cycle4"/>
    <dgm:cxn modelId="{08B99B06-9A07-4483-A3F9-B90A70A326E9}" type="presParOf" srcId="{5236A11A-D50F-4E05-BA73-ED5F507A81DC}" destId="{CD120B6F-5788-42EB-9337-6A1389474D2C}" srcOrd="1" destOrd="0" presId="urn:microsoft.com/office/officeart/2005/8/layout/cycle4"/>
    <dgm:cxn modelId="{8A68388D-E866-41CF-839E-6F03714F4879}" type="presParOf" srcId="{3BA313B1-8FAB-4CF0-8547-FDBA05AC469A}" destId="{73D49D2A-762C-4256-8B02-217BE3265F01}" srcOrd="1" destOrd="0" presId="urn:microsoft.com/office/officeart/2005/8/layout/cycle4"/>
    <dgm:cxn modelId="{47B540CA-68C4-4B82-A05D-C17AEE639AE2}" type="presParOf" srcId="{73D49D2A-762C-4256-8B02-217BE3265F01}" destId="{4A6332A1-AE39-418C-AE01-7F22E45D99FA}" srcOrd="0" destOrd="0" presId="urn:microsoft.com/office/officeart/2005/8/layout/cycle4"/>
    <dgm:cxn modelId="{F645DD7F-9FA8-46C1-B471-946C0325764F}" type="presParOf" srcId="{73D49D2A-762C-4256-8B02-217BE3265F01}" destId="{6EC09A81-8B37-4D93-9EFD-BD14EDBC1B7C}" srcOrd="1" destOrd="0" presId="urn:microsoft.com/office/officeart/2005/8/layout/cycle4"/>
    <dgm:cxn modelId="{FC736FD5-5D7D-4501-B9B2-741F64D59F64}" type="presParOf" srcId="{3BA313B1-8FAB-4CF0-8547-FDBA05AC469A}" destId="{34F25003-EC70-4FA8-8E28-1A395FDF19B9}" srcOrd="2" destOrd="0" presId="urn:microsoft.com/office/officeart/2005/8/layout/cycle4"/>
    <dgm:cxn modelId="{55796A36-F158-4CCA-BC03-81BA6F93FF3B}" type="presParOf" srcId="{34F25003-EC70-4FA8-8E28-1A395FDF19B9}" destId="{C608EB2D-D38B-4E38-81AE-8FB965F06528}" srcOrd="0" destOrd="0" presId="urn:microsoft.com/office/officeart/2005/8/layout/cycle4"/>
    <dgm:cxn modelId="{0CF02ECA-8C05-42CE-AB7E-9B7505B0F1F2}" type="presParOf" srcId="{34F25003-EC70-4FA8-8E28-1A395FDF19B9}" destId="{AFA07D42-123B-4090-8BF1-30D36F9F32F2}" srcOrd="1" destOrd="0" presId="urn:microsoft.com/office/officeart/2005/8/layout/cycle4"/>
    <dgm:cxn modelId="{0C2BB398-B0D0-4491-9553-1889CB984E99}" type="presParOf" srcId="{3BA313B1-8FAB-4CF0-8547-FDBA05AC469A}" destId="{9E9D0EFA-A971-4AAF-BAC7-2DB93FCFBD81}" srcOrd="3" destOrd="0" presId="urn:microsoft.com/office/officeart/2005/8/layout/cycle4"/>
    <dgm:cxn modelId="{FCA21FC6-B48C-419C-AB40-D3C288CD745F}" type="presParOf" srcId="{9E9D0EFA-A971-4AAF-BAC7-2DB93FCFBD81}" destId="{FB9825B2-270F-4988-9312-EA78B95B11F7}" srcOrd="0" destOrd="0" presId="urn:microsoft.com/office/officeart/2005/8/layout/cycle4"/>
    <dgm:cxn modelId="{47B1FA37-61E5-4D3E-9099-C8A3078BB07C}" type="presParOf" srcId="{9E9D0EFA-A971-4AAF-BAC7-2DB93FCFBD81}" destId="{C0BE8122-14BB-4BCD-B92F-EBA427DF0E45}" srcOrd="1" destOrd="0" presId="urn:microsoft.com/office/officeart/2005/8/layout/cycle4"/>
    <dgm:cxn modelId="{1C604082-CCDB-4384-BFC8-E277F231C4E3}" type="presParOf" srcId="{3BA313B1-8FAB-4CF0-8547-FDBA05AC469A}" destId="{9BD4BA7B-71A5-412B-B72E-4377322DDD51}" srcOrd="4" destOrd="0" presId="urn:microsoft.com/office/officeart/2005/8/layout/cycle4"/>
    <dgm:cxn modelId="{A278B831-7118-415A-9F6A-03DF630B8D63}" type="presParOf" srcId="{6B4DA29A-FB67-474A-ACDA-FAC58182FF5A}" destId="{CDC7D018-7912-4F93-8840-E414C953DF1B}" srcOrd="1" destOrd="0" presId="urn:microsoft.com/office/officeart/2005/8/layout/cycle4"/>
    <dgm:cxn modelId="{AB2FF1F4-232D-403A-A0A7-B1794AA5FFB8}" type="presParOf" srcId="{CDC7D018-7912-4F93-8840-E414C953DF1B}" destId="{AAF14751-C964-4746-89AD-0EC7AD80C164}" srcOrd="0" destOrd="0" presId="urn:microsoft.com/office/officeart/2005/8/layout/cycle4"/>
    <dgm:cxn modelId="{BA0ACB9C-108A-4A3D-BEEE-054374413021}" type="presParOf" srcId="{CDC7D018-7912-4F93-8840-E414C953DF1B}" destId="{36EA504D-37D6-494F-A065-363E74F55AAA}" srcOrd="1" destOrd="0" presId="urn:microsoft.com/office/officeart/2005/8/layout/cycle4"/>
    <dgm:cxn modelId="{532BB805-4D24-4D43-8919-5329C236CA05}" type="presParOf" srcId="{CDC7D018-7912-4F93-8840-E414C953DF1B}" destId="{77471DA6-19CE-4AF8-8A04-272230C1A1CF}" srcOrd="2" destOrd="0" presId="urn:microsoft.com/office/officeart/2005/8/layout/cycle4"/>
    <dgm:cxn modelId="{2CDFE3A1-A2C0-42E4-A0FF-F287676C1900}" type="presParOf" srcId="{CDC7D018-7912-4F93-8840-E414C953DF1B}" destId="{96492864-8C8C-4F01-AE18-9A477E266B7D}" srcOrd="3" destOrd="0" presId="urn:microsoft.com/office/officeart/2005/8/layout/cycle4"/>
    <dgm:cxn modelId="{BC354318-0A69-4F14-B3EE-6353AC3A2845}" type="presParOf" srcId="{CDC7D018-7912-4F93-8840-E414C953DF1B}" destId="{F5EC904C-0F2D-4379-952E-16855D30A330}" srcOrd="4" destOrd="0" presId="urn:microsoft.com/office/officeart/2005/8/layout/cycle4"/>
    <dgm:cxn modelId="{558DC4E6-EB9E-42A6-B3FF-E872E1767740}" type="presParOf" srcId="{6B4DA29A-FB67-474A-ACDA-FAC58182FF5A}" destId="{DFEA880F-B967-4706-A335-DBC8FD8808A7}" srcOrd="2" destOrd="0" presId="urn:microsoft.com/office/officeart/2005/8/layout/cycle4"/>
    <dgm:cxn modelId="{3F727655-ACE3-4CB2-9CE2-2868EF8A803A}" type="presParOf" srcId="{6B4DA29A-FB67-474A-ACDA-FAC58182FF5A}" destId="{E7C76705-876C-49B0-966B-E61725E2A9D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D85F5-0E66-45E6-A6B5-30C558942A27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i="0" kern="1200" baseline="0" dirty="0" smtClean="0"/>
            <a:t>概念阶段</a:t>
          </a:r>
          <a:endParaRPr lang="zh-CN" sz="22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需求识别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dirty="0" smtClean="0"/>
            <a:t>可行性研究</a:t>
          </a:r>
          <a:endParaRPr lang="zh-CN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商业分析</a:t>
          </a:r>
          <a:endParaRPr lang="zh-CN" sz="1700" kern="1200"/>
        </a:p>
      </dsp:txBody>
      <dsp:txXfrm>
        <a:off x="2451" y="1740535"/>
        <a:ext cx="2569852" cy="1740535"/>
      </dsp:txXfrm>
    </dsp:sp>
    <dsp:sp modelId="{28572060-E19B-4C73-B4A3-9DD2768C4C57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B3C75-B866-4189-BE26-26C611B84977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i="0" kern="1200" baseline="0" smtClean="0"/>
            <a:t>规划阶段</a:t>
          </a:r>
          <a:endParaRPr lang="zh-CN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解决方案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规划设计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预算编制</a:t>
          </a:r>
          <a:endParaRPr lang="zh-CN" sz="1700" kern="1200"/>
        </a:p>
      </dsp:txBody>
      <dsp:txXfrm>
        <a:off x="2649399" y="1740535"/>
        <a:ext cx="2569852" cy="1740535"/>
      </dsp:txXfrm>
    </dsp:sp>
    <dsp:sp modelId="{A721FF1D-C040-48BB-88DC-D91BA1135286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4F8416-E35B-458D-A76E-DAA9BA2040A3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i="0" kern="1200" baseline="0" smtClean="0"/>
            <a:t>实施阶段</a:t>
          </a:r>
          <a:endParaRPr lang="zh-CN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开发</a:t>
          </a:r>
          <a:r>
            <a:rPr lang="en-US" sz="1700" b="1" i="0" kern="1200" baseline="0" smtClean="0"/>
            <a:t>/</a:t>
          </a:r>
          <a:r>
            <a:rPr lang="zh-CN" sz="1700" b="1" i="0" kern="1200" baseline="0" smtClean="0"/>
            <a:t>施工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需求实现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执行与控制</a:t>
          </a:r>
          <a:endParaRPr lang="zh-CN" sz="1700" kern="1200"/>
        </a:p>
      </dsp:txBody>
      <dsp:txXfrm>
        <a:off x="5296347" y="1740535"/>
        <a:ext cx="2569852" cy="1740535"/>
      </dsp:txXfrm>
    </dsp:sp>
    <dsp:sp modelId="{4E458B63-007B-42BD-AD51-8E6873613956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E318B-D69A-4918-935B-DCE043EDF0A5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200" b="1" i="0" kern="1200" baseline="0" smtClean="0"/>
            <a:t>收尾阶段</a:t>
          </a:r>
          <a:endParaRPr lang="zh-CN" sz="22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交付验收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合同支付</a:t>
          </a:r>
          <a:endParaRPr lang="zh-CN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sz="1700" b="1" i="0" kern="1200" baseline="0" smtClean="0"/>
            <a:t>总结经验</a:t>
          </a:r>
          <a:endParaRPr lang="zh-CN" sz="1700" kern="1200"/>
        </a:p>
      </dsp:txBody>
      <dsp:txXfrm>
        <a:off x="7943295" y="1740535"/>
        <a:ext cx="2569852" cy="1740535"/>
      </dsp:txXfrm>
    </dsp:sp>
    <dsp:sp modelId="{8A34C84E-78A0-43DE-8747-851E45C11094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21164-B902-4B6A-BAEB-FACF8C6B5663}">
      <dsp:nvSpPr>
        <dsp:cNvPr id="0" name=""/>
        <dsp:cNvSpPr/>
      </dsp:nvSpPr>
      <dsp:spPr>
        <a:xfrm>
          <a:off x="362529" y="3504672"/>
          <a:ext cx="10007439" cy="652700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8EB2D-D38B-4E38-81AE-8FB965F06528}">
      <dsp:nvSpPr>
        <dsp:cNvPr id="0" name=""/>
        <dsp:cNvSpPr/>
      </dsp:nvSpPr>
      <dsp:spPr>
        <a:xfrm>
          <a:off x="5936608" y="2958909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先交付一部分成果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搭积木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12064" y="3337603"/>
        <a:ext cx="1443518" cy="983147"/>
      </dsp:txXfrm>
    </dsp:sp>
    <dsp:sp modelId="{FB9825B2-270F-4988-9312-EA78B95B11F7}">
      <dsp:nvSpPr>
        <dsp:cNvPr id="0" name=""/>
        <dsp:cNvSpPr/>
      </dsp:nvSpPr>
      <dsp:spPr>
        <a:xfrm>
          <a:off x="2429430" y="2958909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适应</a:t>
          </a:r>
          <a:r>
            <a:rPr lang="zh-CN" altLang="en-US" sz="1100" kern="1200" dirty="0" smtClean="0">
              <a:latin typeface="+mn-ea"/>
              <a:ea typeface="+mn-ea"/>
            </a:rPr>
            <a:t>需求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易变场景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对变更响应速度快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60017" y="3337603"/>
        <a:ext cx="1443518" cy="983147"/>
      </dsp:txXfrm>
    </dsp:sp>
    <dsp:sp modelId="{4A6332A1-AE39-418C-AE01-7F22E45D99FA}">
      <dsp:nvSpPr>
        <dsp:cNvPr id="0" name=""/>
        <dsp:cNvSpPr/>
      </dsp:nvSpPr>
      <dsp:spPr>
        <a:xfrm>
          <a:off x="5936608" y="0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开发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 多轮循环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需求逐渐清晰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12064" y="30587"/>
        <a:ext cx="1443518" cy="983147"/>
      </dsp:txXfrm>
    </dsp:sp>
    <dsp:sp modelId="{FA04A5AE-A43A-4BC9-AEDA-DB735C48DBAA}">
      <dsp:nvSpPr>
        <dsp:cNvPr id="0" name=""/>
        <dsp:cNvSpPr/>
      </dsp:nvSpPr>
      <dsp:spPr>
        <a:xfrm>
          <a:off x="2429430" y="0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计划严密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+mn-ea"/>
              <a:ea typeface="+mn-ea"/>
            </a:rPr>
            <a:t>控制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变更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60017" y="30587"/>
        <a:ext cx="1443518" cy="983147"/>
      </dsp:txXfrm>
    </dsp:sp>
    <dsp:sp modelId="{AAF14751-C964-4746-89AD-0EC7AD80C164}">
      <dsp:nvSpPr>
        <dsp:cNvPr id="0" name=""/>
        <dsp:cNvSpPr/>
      </dsp:nvSpPr>
      <dsp:spPr>
        <a:xfrm>
          <a:off x="3330157" y="248026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i="0" kern="1200" baseline="0" dirty="0" smtClean="0"/>
            <a:t>预测型</a:t>
          </a:r>
          <a:endParaRPr lang="zh-CN" sz="2100" kern="1200" dirty="0"/>
        </a:p>
      </dsp:txBody>
      <dsp:txXfrm>
        <a:off x="3882006" y="799875"/>
        <a:ext cx="1332280" cy="1332280"/>
      </dsp:txXfrm>
    </dsp:sp>
    <dsp:sp modelId="{36EA504D-37D6-494F-A065-363E74F55AAA}">
      <dsp:nvSpPr>
        <dsp:cNvPr id="0" name=""/>
        <dsp:cNvSpPr/>
      </dsp:nvSpPr>
      <dsp:spPr>
        <a:xfrm rot="5400000">
          <a:off x="5301313" y="248026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i="0" kern="1200" baseline="0" dirty="0" smtClean="0"/>
            <a:t>迭代型</a:t>
          </a:r>
          <a:endParaRPr lang="zh-CN" sz="2100" kern="1200" dirty="0"/>
        </a:p>
      </dsp:txBody>
      <dsp:txXfrm rot="-5400000">
        <a:off x="5301313" y="799875"/>
        <a:ext cx="1332280" cy="1332280"/>
      </dsp:txXfrm>
    </dsp:sp>
    <dsp:sp modelId="{77471DA6-19CE-4AF8-8A04-272230C1A1CF}">
      <dsp:nvSpPr>
        <dsp:cNvPr id="0" name=""/>
        <dsp:cNvSpPr/>
      </dsp:nvSpPr>
      <dsp:spPr>
        <a:xfrm rot="10800000">
          <a:off x="5301313" y="2219182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i="0" kern="1200" baseline="0" dirty="0" smtClean="0"/>
            <a:t>增量型</a:t>
          </a:r>
          <a:endParaRPr lang="zh-CN" sz="2100" kern="1200" dirty="0"/>
        </a:p>
      </dsp:txBody>
      <dsp:txXfrm rot="10800000">
        <a:off x="5301313" y="2219182"/>
        <a:ext cx="1332280" cy="1332280"/>
      </dsp:txXfrm>
    </dsp:sp>
    <dsp:sp modelId="{96492864-8C8C-4F01-AE18-9A477E266B7D}">
      <dsp:nvSpPr>
        <dsp:cNvPr id="0" name=""/>
        <dsp:cNvSpPr/>
      </dsp:nvSpPr>
      <dsp:spPr>
        <a:xfrm rot="16200000">
          <a:off x="3330157" y="2219182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b="1" i="0" kern="1200" baseline="0" dirty="0" smtClean="0"/>
            <a:t>适应型（敏捷型）</a:t>
          </a:r>
          <a:endParaRPr lang="zh-CN" sz="2100" kern="1200" dirty="0"/>
        </a:p>
      </dsp:txBody>
      <dsp:txXfrm rot="5400000">
        <a:off x="3882006" y="2219182"/>
        <a:ext cx="1332280" cy="1332280"/>
      </dsp:txXfrm>
    </dsp:sp>
    <dsp:sp modelId="{DFEA880F-B967-4706-A335-DBC8FD8808A7}">
      <dsp:nvSpPr>
        <dsp:cNvPr id="0" name=""/>
        <dsp:cNvSpPr/>
      </dsp:nvSpPr>
      <dsp:spPr>
        <a:xfrm>
          <a:off x="4932537" y="1784048"/>
          <a:ext cx="650525" cy="5656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76705-876C-49B0-966B-E61725E2A9DE}">
      <dsp:nvSpPr>
        <dsp:cNvPr id="0" name=""/>
        <dsp:cNvSpPr/>
      </dsp:nvSpPr>
      <dsp:spPr>
        <a:xfrm rot="10800000">
          <a:off x="4932537" y="2001615"/>
          <a:ext cx="650525" cy="5656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F588F-4241-4538-A2F3-9912ED0DDBA4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D45C5-05B4-4BF8-990A-2A73B88B81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9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68000" y="1132113"/>
            <a:ext cx="9985800" cy="2291807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CD3A-6015-4E8B-859E-7B672AE86DB1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FCFCF"/>
                </a:solidFill>
              </a:defRPr>
            </a:lvl1pPr>
          </a:lstStyle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8" y="3704638"/>
            <a:ext cx="4880292" cy="7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46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1FD0-10CB-44B0-8E5A-69131CEC2EA5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1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6" y="461553"/>
            <a:ext cx="9986554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51146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98DC3-3D1E-4487-BBBD-9D28BA32D15D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28946" y="6341836"/>
            <a:ext cx="2824853" cy="379639"/>
          </a:xfrm>
        </p:spPr>
        <p:txBody>
          <a:bodyPr/>
          <a:lstStyle/>
          <a:p>
            <a:fld id="{2B62696F-0957-44E4-9B14-D021BB5B9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235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881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C672-53CA-41B1-AD26-8CF32145D52E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31706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3787821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367281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875350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93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DC73-4326-4565-8A43-D763A69D877B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968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70054-A09E-4F50-B33B-577D323B8B8C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33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0582" y="460102"/>
            <a:ext cx="10122959" cy="63717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3604B-AC33-4D67-89B7-9DB364D83A3C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867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010" y="459515"/>
            <a:ext cx="10515600" cy="6377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024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226400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2" y="14024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0612" y="2226400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2F329-D895-44A0-B25A-61A6AC3B5F93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42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0101"/>
            <a:ext cx="10122959" cy="637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FFF64-DC53-440D-AAB8-5E5CA5B2ADAB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979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1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8810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20FE0-AEA0-425F-837A-462A65B301BF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2125211"/>
            <a:ext cx="10587446" cy="347435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838608" y="1342036"/>
            <a:ext cx="10587038" cy="5318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886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右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000" y="461553"/>
            <a:ext cx="9985800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8E129-0E26-406F-A80C-2C974982E26E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5222875" y="1747838"/>
            <a:ext cx="6130925" cy="353536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38200" y="1768475"/>
            <a:ext cx="3876675" cy="351472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534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左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010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AAE17-5311-4703-BF74-C7B283461D15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1571535"/>
            <a:ext cx="5371011" cy="340527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459581" y="1558835"/>
            <a:ext cx="5031377" cy="343067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42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67999" y="451393"/>
            <a:ext cx="10122959" cy="627017"/>
          </a:xfrm>
          <a:prstGeom prst="rect">
            <a:avLst/>
          </a:prstGeom>
          <a:noFill/>
        </p:spPr>
        <p:txBody>
          <a:bodyPr vert="horz" lIns="14400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CCCCC"/>
                </a:solidFill>
              </a:defRPr>
            </a:lvl1pPr>
          </a:lstStyle>
          <a:p>
            <a:fld id="{46962A08-8168-421E-8449-2824D2D7E295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399" y="451392"/>
            <a:ext cx="609600" cy="627017"/>
          </a:xfrm>
          <a:prstGeom prst="rect">
            <a:avLst/>
          </a:prstGeom>
          <a:solidFill>
            <a:srgbClr val="156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CCCCC"/>
                </a:solidFill>
              </a:defRPr>
            </a:lvl1pPr>
          </a:lstStyle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04" y="6054090"/>
            <a:ext cx="1866456" cy="30226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3747" y="6349092"/>
            <a:ext cx="2520054" cy="379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6D6D6"/>
                </a:solidFill>
              </a:defRPr>
            </a:lvl1pPr>
          </a:lstStyle>
          <a:p>
            <a:fld id="{A739E468-0F3C-416F-B5C3-32FDF6B8ED09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367999" y="1078409"/>
            <a:ext cx="10122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5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1.3 </a:t>
            </a:r>
            <a:r>
              <a:rPr lang="zh-CN" altLang="en-US" sz="4800" dirty="0" smtClean="0"/>
              <a:t>项目生命周期</a:t>
            </a:r>
            <a:r>
              <a:rPr lang="en-US" altLang="zh-CN" sz="4800" dirty="0" smtClean="0"/>
              <a:t>-</a:t>
            </a:r>
            <a:r>
              <a:rPr lang="zh-CN" altLang="en-US" sz="4800" dirty="0" smtClean="0"/>
              <a:t>预测型生命周期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1364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预算不够了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822037" y="1819969"/>
            <a:ext cx="10515600" cy="106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团队成员问该怎么办？</a:t>
            </a:r>
            <a:endParaRPr lang="zh-CN" altLang="en-US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037" y="2882872"/>
            <a:ext cx="10515600" cy="100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0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项目经理：</a:t>
            </a:r>
            <a:r>
              <a:rPr lang="zh-CN" altLang="en-US" dirty="0">
                <a:solidFill>
                  <a:srgbClr val="FF0000"/>
                </a:solidFill>
              </a:rPr>
              <a:t>先保障核心</a:t>
            </a:r>
            <a:r>
              <a:rPr lang="zh-CN" altLang="en-US" dirty="0" smtClean="0">
                <a:solidFill>
                  <a:srgbClr val="FF0000"/>
                </a:solidFill>
              </a:rPr>
              <a:t>需求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558EA-819A-4895-BA21-4496799E1F11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90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能用的桥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4" b="6404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能用的</a:t>
            </a: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桥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8304-508B-44EC-8147-207C4E88CE84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0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洪水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9" b="8619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人肉运维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3B9EB-48C1-46F4-8430-D0A464962A1F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4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整个过程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08" y="1538288"/>
            <a:ext cx="1510910" cy="863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16" y="3191960"/>
            <a:ext cx="1302803" cy="863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49" y="1538288"/>
            <a:ext cx="1255517" cy="8631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66" y="3223489"/>
            <a:ext cx="1285014" cy="843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11" y="1508137"/>
            <a:ext cx="1335293" cy="89331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873" y="3223489"/>
            <a:ext cx="1397135" cy="7867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51" y="1499444"/>
            <a:ext cx="1265240" cy="8367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692" y="3149199"/>
            <a:ext cx="1183266" cy="8244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右箭头 11"/>
          <p:cNvSpPr/>
          <p:nvPr/>
        </p:nvSpPr>
        <p:spPr>
          <a:xfrm>
            <a:off x="323273" y="2697018"/>
            <a:ext cx="11526982" cy="230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1876663" y="2475347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632117" y="2862282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189698" y="2475346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90573" y="2475346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983130" y="2862281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086890" y="2410101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593481" y="2862280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471373" y="2862280"/>
            <a:ext cx="0" cy="28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339770" y="16467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提出</a:t>
            </a:r>
            <a:endParaRPr lang="en-US" altLang="zh-CN" dirty="0" smtClean="0"/>
          </a:p>
          <a:p>
            <a:r>
              <a:rPr lang="zh-CN" altLang="en-US" dirty="0" smtClean="0"/>
              <a:t>需求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2308951" y="420449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规划</a:t>
            </a:r>
            <a:endParaRPr lang="en-US" altLang="zh-CN" dirty="0" smtClean="0"/>
          </a:p>
          <a:p>
            <a:r>
              <a:rPr lang="zh-CN" altLang="en-US" dirty="0" smtClean="0"/>
              <a:t>设计</a:t>
            </a:r>
            <a:endParaRPr lang="en-US" altLang="zh-CN" dirty="0" smtClean="0"/>
          </a:p>
        </p:txBody>
      </p:sp>
      <p:sp>
        <p:nvSpPr>
          <p:cNvPr id="29" name="文本框 28"/>
          <p:cNvSpPr txBox="1"/>
          <p:nvPr/>
        </p:nvSpPr>
        <p:spPr>
          <a:xfrm>
            <a:off x="5015205" y="168987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/>
              <a:t>变更</a:t>
            </a:r>
            <a:endParaRPr lang="en-US" altLang="zh-CN" dirty="0" smtClean="0"/>
          </a:p>
        </p:txBody>
      </p:sp>
      <p:sp>
        <p:nvSpPr>
          <p:cNvPr id="30" name="文本框 29"/>
          <p:cNvSpPr txBox="1"/>
          <p:nvPr/>
        </p:nvSpPr>
        <p:spPr>
          <a:xfrm>
            <a:off x="5087293" y="4204499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/>
              <a:t>变更</a:t>
            </a:r>
            <a:endParaRPr lang="en-US" altLang="zh-CN" dirty="0" smtClean="0"/>
          </a:p>
        </p:txBody>
      </p:sp>
      <p:sp>
        <p:nvSpPr>
          <p:cNvPr id="31" name="文本框 30"/>
          <p:cNvSpPr txBox="1"/>
          <p:nvPr/>
        </p:nvSpPr>
        <p:spPr>
          <a:xfrm>
            <a:off x="7599050" y="1631630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N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r>
              <a:rPr lang="zh-CN" altLang="en-US" dirty="0"/>
              <a:t>变更</a:t>
            </a:r>
            <a:endParaRPr lang="en-US" altLang="zh-CN" dirty="0" smtClean="0"/>
          </a:p>
        </p:txBody>
      </p:sp>
      <p:sp>
        <p:nvSpPr>
          <p:cNvPr id="32" name="文本框 31"/>
          <p:cNvSpPr txBox="1"/>
          <p:nvPr/>
        </p:nvSpPr>
        <p:spPr>
          <a:xfrm>
            <a:off x="7438026" y="420253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时间不够，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开始赶工</a:t>
            </a:r>
            <a:endParaRPr lang="en-US" altLang="zh-CN" dirty="0" smtClean="0"/>
          </a:p>
        </p:txBody>
      </p:sp>
      <p:sp>
        <p:nvSpPr>
          <p:cNvPr id="33" name="文本框 32"/>
          <p:cNvSpPr txBox="1"/>
          <p:nvPr/>
        </p:nvSpPr>
        <p:spPr>
          <a:xfrm>
            <a:off x="9976045" y="159092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预算不够，</a:t>
            </a:r>
            <a:endParaRPr lang="en-US" altLang="zh-CN" dirty="0" smtClean="0"/>
          </a:p>
          <a:p>
            <a:r>
              <a:rPr lang="zh-CN" altLang="en-US" dirty="0" smtClean="0"/>
              <a:t>交付核心需求</a:t>
            </a:r>
            <a:endParaRPr lang="en-US" altLang="zh-CN" dirty="0" smtClean="0"/>
          </a:p>
        </p:txBody>
      </p:sp>
      <p:sp>
        <p:nvSpPr>
          <p:cNvPr id="34" name="文本框 33"/>
          <p:cNvSpPr txBox="1"/>
          <p:nvPr/>
        </p:nvSpPr>
        <p:spPr>
          <a:xfrm>
            <a:off x="10051962" y="42044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运维保障</a:t>
            </a:r>
            <a:endParaRPr lang="en-US" altLang="zh-CN" dirty="0" smtClean="0"/>
          </a:p>
        </p:txBody>
      </p:sp>
      <p:sp>
        <p:nvSpPr>
          <p:cNvPr id="35" name="日期占位符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3FA14-BE25-4EAB-915A-9B7E7E27DD19}" type="datetime1">
              <a:rPr lang="zh-CN" altLang="en-US" smtClean="0"/>
              <a:t>2021/6/26</a:t>
            </a:fld>
            <a:endParaRPr lang="zh-CN" altLang="en-US" dirty="0"/>
          </a:p>
        </p:txBody>
      </p:sp>
      <p:sp>
        <p:nvSpPr>
          <p:cNvPr id="36" name="页脚占位符 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37" name="灯片编号占位符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4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项目的阶段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85271756"/>
              </p:ext>
            </p:extLst>
          </p:nvPr>
        </p:nvGraphicFramePr>
        <p:xfrm>
          <a:off x="838200" y="1551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9A8EF-9466-4D06-9A32-B6292DED3F81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696F-0957-44E4-9B14-D021BB5B9E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92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项目生命周期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180576544"/>
              </p:ext>
            </p:extLst>
          </p:nvPr>
        </p:nvGraphicFramePr>
        <p:xfrm>
          <a:off x="838200" y="1551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41157-F929-47E2-B279-70A1117019A0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696F-0957-44E4-9B14-D021BB5B9E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32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预测型生命周期</a:t>
            </a:r>
            <a:r>
              <a:rPr lang="en-US" altLang="zh-CN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——</a:t>
            </a:r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传统行业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18588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marR="0" lvl="0" rtl="0"/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成都牛市口环球都汇广场</a:t>
            </a: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 </a:t>
            </a:r>
            <a:endParaRPr lang="en-US" altLang="zh-CN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</a:rPr>
              <a:t>开</a:t>
            </a: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建前效果图、外观结构、电梯等都已进行了</a:t>
            </a:r>
            <a:r>
              <a:rPr lang="zh-CN" altLang="en-US" b="1" kern="10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详细的设计</a:t>
            </a: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，完工时间是确定的、甚至连下个月的完工情况都是清楚的，</a:t>
            </a:r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可以</a:t>
            </a:r>
            <a:r>
              <a:rPr lang="zh-CN" altLang="en-US" b="1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等线 Light" panose="02010600030101010101" pitchFamily="2" charset="-122"/>
              </a:rPr>
              <a:t>严格控制交付</a:t>
            </a:r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。</a:t>
            </a:r>
            <a:endParaRPr lang="en-US" altLang="zh-CN" b="1" kern="10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2E8CE-243C-4275-B805-39EE1B22D1D2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08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项目生命周期与资源投入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447636" y="1948873"/>
            <a:ext cx="9238" cy="302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438400" y="4978400"/>
            <a:ext cx="6299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2447637" y="2972760"/>
            <a:ext cx="5823787" cy="2033350"/>
          </a:xfrm>
          <a:custGeom>
            <a:avLst/>
            <a:gdLst>
              <a:gd name="connsiteX0" fmla="*/ 0 w 5717309"/>
              <a:gd name="connsiteY0" fmla="*/ 2014876 h 2014876"/>
              <a:gd name="connsiteX1" fmla="*/ 1394691 w 5717309"/>
              <a:gd name="connsiteY1" fmla="*/ 1756258 h 2014876"/>
              <a:gd name="connsiteX2" fmla="*/ 2613891 w 5717309"/>
              <a:gd name="connsiteY2" fmla="*/ 1211313 h 2014876"/>
              <a:gd name="connsiteX3" fmla="*/ 3592946 w 5717309"/>
              <a:gd name="connsiteY3" fmla="*/ 186076 h 2014876"/>
              <a:gd name="connsiteX4" fmla="*/ 4285673 w 5717309"/>
              <a:gd name="connsiteY4" fmla="*/ 93713 h 2014876"/>
              <a:gd name="connsiteX5" fmla="*/ 4932218 w 5717309"/>
              <a:gd name="connsiteY5" fmla="*/ 1192840 h 2014876"/>
              <a:gd name="connsiteX6" fmla="*/ 5366328 w 5717309"/>
              <a:gd name="connsiteY6" fmla="*/ 1553058 h 2014876"/>
              <a:gd name="connsiteX7" fmla="*/ 5717309 w 5717309"/>
              <a:gd name="connsiteY7" fmla="*/ 1617713 h 2014876"/>
              <a:gd name="connsiteX0" fmla="*/ 0 w 5717309"/>
              <a:gd name="connsiteY0" fmla="*/ 2014876 h 2014876"/>
              <a:gd name="connsiteX1" fmla="*/ 1394691 w 5717309"/>
              <a:gd name="connsiteY1" fmla="*/ 1756258 h 2014876"/>
              <a:gd name="connsiteX2" fmla="*/ 2613891 w 5717309"/>
              <a:gd name="connsiteY2" fmla="*/ 1211313 h 2014876"/>
              <a:gd name="connsiteX3" fmla="*/ 3592946 w 5717309"/>
              <a:gd name="connsiteY3" fmla="*/ 186076 h 2014876"/>
              <a:gd name="connsiteX4" fmla="*/ 4285673 w 5717309"/>
              <a:gd name="connsiteY4" fmla="*/ 93713 h 2014876"/>
              <a:gd name="connsiteX5" fmla="*/ 4932218 w 5717309"/>
              <a:gd name="connsiteY5" fmla="*/ 1192840 h 2014876"/>
              <a:gd name="connsiteX6" fmla="*/ 5366328 w 5717309"/>
              <a:gd name="connsiteY6" fmla="*/ 1553058 h 2014876"/>
              <a:gd name="connsiteX7" fmla="*/ 5717309 w 5717309"/>
              <a:gd name="connsiteY7" fmla="*/ 1617713 h 2014876"/>
              <a:gd name="connsiteX0" fmla="*/ 0 w 5698836"/>
              <a:gd name="connsiteY0" fmla="*/ 2014876 h 2014876"/>
              <a:gd name="connsiteX1" fmla="*/ 1394691 w 5698836"/>
              <a:gd name="connsiteY1" fmla="*/ 1756258 h 2014876"/>
              <a:gd name="connsiteX2" fmla="*/ 2613891 w 5698836"/>
              <a:gd name="connsiteY2" fmla="*/ 1211313 h 2014876"/>
              <a:gd name="connsiteX3" fmla="*/ 3592946 w 5698836"/>
              <a:gd name="connsiteY3" fmla="*/ 186076 h 2014876"/>
              <a:gd name="connsiteX4" fmla="*/ 4285673 w 5698836"/>
              <a:gd name="connsiteY4" fmla="*/ 93713 h 2014876"/>
              <a:gd name="connsiteX5" fmla="*/ 4932218 w 5698836"/>
              <a:gd name="connsiteY5" fmla="*/ 1192840 h 2014876"/>
              <a:gd name="connsiteX6" fmla="*/ 5366328 w 5698836"/>
              <a:gd name="connsiteY6" fmla="*/ 1553058 h 2014876"/>
              <a:gd name="connsiteX7" fmla="*/ 5698836 w 5698836"/>
              <a:gd name="connsiteY7" fmla="*/ 1913277 h 2014876"/>
              <a:gd name="connsiteX0" fmla="*/ 0 w 5726545"/>
              <a:gd name="connsiteY0" fmla="*/ 2014876 h 2014876"/>
              <a:gd name="connsiteX1" fmla="*/ 1394691 w 5726545"/>
              <a:gd name="connsiteY1" fmla="*/ 1756258 h 2014876"/>
              <a:gd name="connsiteX2" fmla="*/ 2613891 w 5726545"/>
              <a:gd name="connsiteY2" fmla="*/ 1211313 h 2014876"/>
              <a:gd name="connsiteX3" fmla="*/ 3592946 w 5726545"/>
              <a:gd name="connsiteY3" fmla="*/ 186076 h 2014876"/>
              <a:gd name="connsiteX4" fmla="*/ 4285673 w 5726545"/>
              <a:gd name="connsiteY4" fmla="*/ 93713 h 2014876"/>
              <a:gd name="connsiteX5" fmla="*/ 4932218 w 5726545"/>
              <a:gd name="connsiteY5" fmla="*/ 1192840 h 2014876"/>
              <a:gd name="connsiteX6" fmla="*/ 5366328 w 5726545"/>
              <a:gd name="connsiteY6" fmla="*/ 1553058 h 2014876"/>
              <a:gd name="connsiteX7" fmla="*/ 5726545 w 5726545"/>
              <a:gd name="connsiteY7" fmla="*/ 1913277 h 2014876"/>
              <a:gd name="connsiteX0" fmla="*/ 0 w 5769995"/>
              <a:gd name="connsiteY0" fmla="*/ 2014876 h 2014876"/>
              <a:gd name="connsiteX1" fmla="*/ 1394691 w 5769995"/>
              <a:gd name="connsiteY1" fmla="*/ 1756258 h 2014876"/>
              <a:gd name="connsiteX2" fmla="*/ 2613891 w 5769995"/>
              <a:gd name="connsiteY2" fmla="*/ 1211313 h 2014876"/>
              <a:gd name="connsiteX3" fmla="*/ 3592946 w 5769995"/>
              <a:gd name="connsiteY3" fmla="*/ 186076 h 2014876"/>
              <a:gd name="connsiteX4" fmla="*/ 4285673 w 5769995"/>
              <a:gd name="connsiteY4" fmla="*/ 93713 h 2014876"/>
              <a:gd name="connsiteX5" fmla="*/ 4932218 w 5769995"/>
              <a:gd name="connsiteY5" fmla="*/ 1192840 h 2014876"/>
              <a:gd name="connsiteX6" fmla="*/ 5708073 w 5769995"/>
              <a:gd name="connsiteY6" fmla="*/ 1571531 h 2014876"/>
              <a:gd name="connsiteX7" fmla="*/ 5726545 w 5769995"/>
              <a:gd name="connsiteY7" fmla="*/ 1913277 h 2014876"/>
              <a:gd name="connsiteX0" fmla="*/ 0 w 5729480"/>
              <a:gd name="connsiteY0" fmla="*/ 2014876 h 2014876"/>
              <a:gd name="connsiteX1" fmla="*/ 1394691 w 5729480"/>
              <a:gd name="connsiteY1" fmla="*/ 1756258 h 2014876"/>
              <a:gd name="connsiteX2" fmla="*/ 2613891 w 5729480"/>
              <a:gd name="connsiteY2" fmla="*/ 1211313 h 2014876"/>
              <a:gd name="connsiteX3" fmla="*/ 3592946 w 5729480"/>
              <a:gd name="connsiteY3" fmla="*/ 186076 h 2014876"/>
              <a:gd name="connsiteX4" fmla="*/ 4285673 w 5729480"/>
              <a:gd name="connsiteY4" fmla="*/ 93713 h 2014876"/>
              <a:gd name="connsiteX5" fmla="*/ 4932218 w 5729480"/>
              <a:gd name="connsiteY5" fmla="*/ 1192840 h 2014876"/>
              <a:gd name="connsiteX6" fmla="*/ 5708073 w 5729480"/>
              <a:gd name="connsiteY6" fmla="*/ 1571531 h 2014876"/>
              <a:gd name="connsiteX7" fmla="*/ 5726545 w 5729480"/>
              <a:gd name="connsiteY7" fmla="*/ 1913277 h 2014876"/>
              <a:gd name="connsiteX0" fmla="*/ 0 w 5769995"/>
              <a:gd name="connsiteY0" fmla="*/ 2014876 h 2014876"/>
              <a:gd name="connsiteX1" fmla="*/ 1394691 w 5769995"/>
              <a:gd name="connsiteY1" fmla="*/ 1756258 h 2014876"/>
              <a:gd name="connsiteX2" fmla="*/ 2613891 w 5769995"/>
              <a:gd name="connsiteY2" fmla="*/ 1211313 h 2014876"/>
              <a:gd name="connsiteX3" fmla="*/ 3592946 w 5769995"/>
              <a:gd name="connsiteY3" fmla="*/ 186076 h 2014876"/>
              <a:gd name="connsiteX4" fmla="*/ 4285673 w 5769995"/>
              <a:gd name="connsiteY4" fmla="*/ 93713 h 2014876"/>
              <a:gd name="connsiteX5" fmla="*/ 4932218 w 5769995"/>
              <a:gd name="connsiteY5" fmla="*/ 1192840 h 2014876"/>
              <a:gd name="connsiteX6" fmla="*/ 5708073 w 5769995"/>
              <a:gd name="connsiteY6" fmla="*/ 1571531 h 2014876"/>
              <a:gd name="connsiteX7" fmla="*/ 5726545 w 5769995"/>
              <a:gd name="connsiteY7" fmla="*/ 2005641 h 2014876"/>
              <a:gd name="connsiteX0" fmla="*/ 0 w 5745633"/>
              <a:gd name="connsiteY0" fmla="*/ 2014876 h 2014876"/>
              <a:gd name="connsiteX1" fmla="*/ 1394691 w 5745633"/>
              <a:gd name="connsiteY1" fmla="*/ 1756258 h 2014876"/>
              <a:gd name="connsiteX2" fmla="*/ 2613891 w 5745633"/>
              <a:gd name="connsiteY2" fmla="*/ 1211313 h 2014876"/>
              <a:gd name="connsiteX3" fmla="*/ 3592946 w 5745633"/>
              <a:gd name="connsiteY3" fmla="*/ 186076 h 2014876"/>
              <a:gd name="connsiteX4" fmla="*/ 4285673 w 5745633"/>
              <a:gd name="connsiteY4" fmla="*/ 93713 h 2014876"/>
              <a:gd name="connsiteX5" fmla="*/ 4932218 w 5745633"/>
              <a:gd name="connsiteY5" fmla="*/ 1192840 h 2014876"/>
              <a:gd name="connsiteX6" fmla="*/ 5708073 w 5745633"/>
              <a:gd name="connsiteY6" fmla="*/ 1571531 h 2014876"/>
              <a:gd name="connsiteX7" fmla="*/ 5634182 w 5745633"/>
              <a:gd name="connsiteY7" fmla="*/ 1820913 h 2014876"/>
              <a:gd name="connsiteX8" fmla="*/ 5726545 w 5745633"/>
              <a:gd name="connsiteY8" fmla="*/ 2005641 h 2014876"/>
              <a:gd name="connsiteX0" fmla="*/ 0 w 5767994"/>
              <a:gd name="connsiteY0" fmla="*/ 2014876 h 2014876"/>
              <a:gd name="connsiteX1" fmla="*/ 1394691 w 5767994"/>
              <a:gd name="connsiteY1" fmla="*/ 1756258 h 2014876"/>
              <a:gd name="connsiteX2" fmla="*/ 2613891 w 5767994"/>
              <a:gd name="connsiteY2" fmla="*/ 1211313 h 2014876"/>
              <a:gd name="connsiteX3" fmla="*/ 3592946 w 5767994"/>
              <a:gd name="connsiteY3" fmla="*/ 186076 h 2014876"/>
              <a:gd name="connsiteX4" fmla="*/ 4285673 w 5767994"/>
              <a:gd name="connsiteY4" fmla="*/ 93713 h 2014876"/>
              <a:gd name="connsiteX5" fmla="*/ 4932218 w 5767994"/>
              <a:gd name="connsiteY5" fmla="*/ 1192840 h 2014876"/>
              <a:gd name="connsiteX6" fmla="*/ 5708073 w 5767994"/>
              <a:gd name="connsiteY6" fmla="*/ 1571531 h 2014876"/>
              <a:gd name="connsiteX7" fmla="*/ 5717309 w 5767994"/>
              <a:gd name="connsiteY7" fmla="*/ 1848622 h 2014876"/>
              <a:gd name="connsiteX8" fmla="*/ 5726545 w 5767994"/>
              <a:gd name="connsiteY8" fmla="*/ 2005641 h 2014876"/>
              <a:gd name="connsiteX0" fmla="*/ 0 w 5791904"/>
              <a:gd name="connsiteY0" fmla="*/ 2014876 h 2014876"/>
              <a:gd name="connsiteX1" fmla="*/ 1394691 w 5791904"/>
              <a:gd name="connsiteY1" fmla="*/ 1756258 h 2014876"/>
              <a:gd name="connsiteX2" fmla="*/ 2613891 w 5791904"/>
              <a:gd name="connsiteY2" fmla="*/ 1211313 h 2014876"/>
              <a:gd name="connsiteX3" fmla="*/ 3592946 w 5791904"/>
              <a:gd name="connsiteY3" fmla="*/ 186076 h 2014876"/>
              <a:gd name="connsiteX4" fmla="*/ 4285673 w 5791904"/>
              <a:gd name="connsiteY4" fmla="*/ 93713 h 2014876"/>
              <a:gd name="connsiteX5" fmla="*/ 4932218 w 5791904"/>
              <a:gd name="connsiteY5" fmla="*/ 1192840 h 2014876"/>
              <a:gd name="connsiteX6" fmla="*/ 5708073 w 5791904"/>
              <a:gd name="connsiteY6" fmla="*/ 1571531 h 2014876"/>
              <a:gd name="connsiteX7" fmla="*/ 5772727 w 5791904"/>
              <a:gd name="connsiteY7" fmla="*/ 1839386 h 2014876"/>
              <a:gd name="connsiteX8" fmla="*/ 5726545 w 5791904"/>
              <a:gd name="connsiteY8" fmla="*/ 2005641 h 2014876"/>
              <a:gd name="connsiteX0" fmla="*/ 0 w 5802026"/>
              <a:gd name="connsiteY0" fmla="*/ 2014876 h 2042586"/>
              <a:gd name="connsiteX1" fmla="*/ 1394691 w 5802026"/>
              <a:gd name="connsiteY1" fmla="*/ 1756258 h 2042586"/>
              <a:gd name="connsiteX2" fmla="*/ 2613891 w 5802026"/>
              <a:gd name="connsiteY2" fmla="*/ 1211313 h 2042586"/>
              <a:gd name="connsiteX3" fmla="*/ 3592946 w 5802026"/>
              <a:gd name="connsiteY3" fmla="*/ 186076 h 2042586"/>
              <a:gd name="connsiteX4" fmla="*/ 4285673 w 5802026"/>
              <a:gd name="connsiteY4" fmla="*/ 93713 h 2042586"/>
              <a:gd name="connsiteX5" fmla="*/ 4932218 w 5802026"/>
              <a:gd name="connsiteY5" fmla="*/ 1192840 h 2042586"/>
              <a:gd name="connsiteX6" fmla="*/ 5708073 w 5802026"/>
              <a:gd name="connsiteY6" fmla="*/ 1571531 h 2042586"/>
              <a:gd name="connsiteX7" fmla="*/ 5772727 w 5802026"/>
              <a:gd name="connsiteY7" fmla="*/ 1839386 h 2042586"/>
              <a:gd name="connsiteX8" fmla="*/ 5800436 w 5802026"/>
              <a:gd name="connsiteY8" fmla="*/ 2042586 h 2042586"/>
              <a:gd name="connsiteX0" fmla="*/ 0 w 5821645"/>
              <a:gd name="connsiteY0" fmla="*/ 2014876 h 2042586"/>
              <a:gd name="connsiteX1" fmla="*/ 1394691 w 5821645"/>
              <a:gd name="connsiteY1" fmla="*/ 1756258 h 2042586"/>
              <a:gd name="connsiteX2" fmla="*/ 2613891 w 5821645"/>
              <a:gd name="connsiteY2" fmla="*/ 1211313 h 2042586"/>
              <a:gd name="connsiteX3" fmla="*/ 3592946 w 5821645"/>
              <a:gd name="connsiteY3" fmla="*/ 186076 h 2042586"/>
              <a:gd name="connsiteX4" fmla="*/ 4285673 w 5821645"/>
              <a:gd name="connsiteY4" fmla="*/ 93713 h 2042586"/>
              <a:gd name="connsiteX5" fmla="*/ 4932218 w 5821645"/>
              <a:gd name="connsiteY5" fmla="*/ 1192840 h 2042586"/>
              <a:gd name="connsiteX6" fmla="*/ 5708073 w 5821645"/>
              <a:gd name="connsiteY6" fmla="*/ 1571531 h 2042586"/>
              <a:gd name="connsiteX7" fmla="*/ 5818909 w 5821645"/>
              <a:gd name="connsiteY7" fmla="*/ 1848622 h 2042586"/>
              <a:gd name="connsiteX8" fmla="*/ 5800436 w 5821645"/>
              <a:gd name="connsiteY8" fmla="*/ 2042586 h 2042586"/>
              <a:gd name="connsiteX0" fmla="*/ 0 w 5823787"/>
              <a:gd name="connsiteY0" fmla="*/ 2014876 h 2033350"/>
              <a:gd name="connsiteX1" fmla="*/ 1394691 w 5823787"/>
              <a:gd name="connsiteY1" fmla="*/ 1756258 h 2033350"/>
              <a:gd name="connsiteX2" fmla="*/ 2613891 w 5823787"/>
              <a:gd name="connsiteY2" fmla="*/ 1211313 h 2033350"/>
              <a:gd name="connsiteX3" fmla="*/ 3592946 w 5823787"/>
              <a:gd name="connsiteY3" fmla="*/ 186076 h 2033350"/>
              <a:gd name="connsiteX4" fmla="*/ 4285673 w 5823787"/>
              <a:gd name="connsiteY4" fmla="*/ 93713 h 2033350"/>
              <a:gd name="connsiteX5" fmla="*/ 4932218 w 5823787"/>
              <a:gd name="connsiteY5" fmla="*/ 1192840 h 2033350"/>
              <a:gd name="connsiteX6" fmla="*/ 5708073 w 5823787"/>
              <a:gd name="connsiteY6" fmla="*/ 1571531 h 2033350"/>
              <a:gd name="connsiteX7" fmla="*/ 5818909 w 5823787"/>
              <a:gd name="connsiteY7" fmla="*/ 1848622 h 2033350"/>
              <a:gd name="connsiteX8" fmla="*/ 5818909 w 5823787"/>
              <a:gd name="connsiteY8" fmla="*/ 2033350 h 20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23787" h="2033350">
                <a:moveTo>
                  <a:pt x="0" y="2014876"/>
                </a:moveTo>
                <a:cubicBezTo>
                  <a:pt x="479521" y="1952530"/>
                  <a:pt x="959043" y="1890185"/>
                  <a:pt x="1394691" y="1756258"/>
                </a:cubicBezTo>
                <a:cubicBezTo>
                  <a:pt x="1830339" y="1622331"/>
                  <a:pt x="2247515" y="1473010"/>
                  <a:pt x="2613891" y="1211313"/>
                </a:cubicBezTo>
                <a:cubicBezTo>
                  <a:pt x="2980267" y="949616"/>
                  <a:pt x="3314316" y="372343"/>
                  <a:pt x="3592946" y="186076"/>
                </a:cubicBezTo>
                <a:cubicBezTo>
                  <a:pt x="3871576" y="-191"/>
                  <a:pt x="4062461" y="-74081"/>
                  <a:pt x="4285673" y="93713"/>
                </a:cubicBezTo>
                <a:cubicBezTo>
                  <a:pt x="4508885" y="261507"/>
                  <a:pt x="4695151" y="946537"/>
                  <a:pt x="4932218" y="1192840"/>
                </a:cubicBezTo>
                <a:cubicBezTo>
                  <a:pt x="5169285" y="1439143"/>
                  <a:pt x="5560291" y="1462234"/>
                  <a:pt x="5708073" y="1571531"/>
                </a:cubicBezTo>
                <a:cubicBezTo>
                  <a:pt x="5855855" y="1680828"/>
                  <a:pt x="5815830" y="1776271"/>
                  <a:pt x="5818909" y="1848622"/>
                </a:cubicBezTo>
                <a:cubicBezTo>
                  <a:pt x="5821988" y="1920973"/>
                  <a:pt x="5828145" y="1999483"/>
                  <a:pt x="5818909" y="2033350"/>
                </a:cubicBez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777673" y="1948873"/>
            <a:ext cx="0" cy="303876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250872" y="1948873"/>
            <a:ext cx="13855" cy="302952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774613" y="1909835"/>
            <a:ext cx="69532" cy="307780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8289896" y="1909835"/>
            <a:ext cx="4358" cy="309627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131906" y="157954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$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930617" y="482144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</a:t>
            </a:r>
            <a:endParaRPr lang="zh-CN" altLang="en-US" dirty="0"/>
          </a:p>
        </p:txBody>
      </p:sp>
      <p:sp>
        <p:nvSpPr>
          <p:cNvPr id="23" name="任意多边形 22"/>
          <p:cNvSpPr/>
          <p:nvPr/>
        </p:nvSpPr>
        <p:spPr>
          <a:xfrm>
            <a:off x="2447636" y="2160205"/>
            <a:ext cx="5828146" cy="2541104"/>
          </a:xfrm>
          <a:custGeom>
            <a:avLst/>
            <a:gdLst>
              <a:gd name="connsiteX0" fmla="*/ 0 w 5828146"/>
              <a:gd name="connsiteY0" fmla="*/ 1104 h 2541104"/>
              <a:gd name="connsiteX1" fmla="*/ 1330037 w 5828146"/>
              <a:gd name="connsiteY1" fmla="*/ 176595 h 2541104"/>
              <a:gd name="connsiteX2" fmla="*/ 2761673 w 5828146"/>
              <a:gd name="connsiteY2" fmla="*/ 1100231 h 2541104"/>
              <a:gd name="connsiteX3" fmla="*/ 4396509 w 5828146"/>
              <a:gd name="connsiteY3" fmla="*/ 2060813 h 2541104"/>
              <a:gd name="connsiteX4" fmla="*/ 5828146 w 5828146"/>
              <a:gd name="connsiteY4" fmla="*/ 2541104 h 254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28146" h="2541104">
                <a:moveTo>
                  <a:pt x="0" y="1104"/>
                </a:moveTo>
                <a:cubicBezTo>
                  <a:pt x="434879" y="-2745"/>
                  <a:pt x="869758" y="-6593"/>
                  <a:pt x="1330037" y="176595"/>
                </a:cubicBezTo>
                <a:cubicBezTo>
                  <a:pt x="1790316" y="359783"/>
                  <a:pt x="2250594" y="786195"/>
                  <a:pt x="2761673" y="1100231"/>
                </a:cubicBezTo>
                <a:cubicBezTo>
                  <a:pt x="3272752" y="1414267"/>
                  <a:pt x="3885430" y="1820668"/>
                  <a:pt x="4396509" y="2060813"/>
                </a:cubicBezTo>
                <a:cubicBezTo>
                  <a:pt x="4907588" y="2300958"/>
                  <a:pt x="5367867" y="2421031"/>
                  <a:pt x="5828146" y="254110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2438400" y="2022764"/>
            <a:ext cx="5846618" cy="2955636"/>
          </a:xfrm>
          <a:custGeom>
            <a:avLst/>
            <a:gdLst>
              <a:gd name="connsiteX0" fmla="*/ 0 w 5846618"/>
              <a:gd name="connsiteY0" fmla="*/ 2955636 h 2955636"/>
              <a:gd name="connsiteX1" fmla="*/ 1459345 w 5846618"/>
              <a:gd name="connsiteY1" fmla="*/ 2392218 h 2955636"/>
              <a:gd name="connsiteX2" fmla="*/ 2798618 w 5846618"/>
              <a:gd name="connsiteY2" fmla="*/ 1625600 h 2955636"/>
              <a:gd name="connsiteX3" fmla="*/ 4359564 w 5846618"/>
              <a:gd name="connsiteY3" fmla="*/ 193963 h 2955636"/>
              <a:gd name="connsiteX4" fmla="*/ 5846618 w 5846618"/>
              <a:gd name="connsiteY4" fmla="*/ 0 h 295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6618" h="2955636">
                <a:moveTo>
                  <a:pt x="0" y="2955636"/>
                </a:moveTo>
                <a:cubicBezTo>
                  <a:pt x="496454" y="2784763"/>
                  <a:pt x="992909" y="2613891"/>
                  <a:pt x="1459345" y="2392218"/>
                </a:cubicBezTo>
                <a:cubicBezTo>
                  <a:pt x="1925781" y="2170545"/>
                  <a:pt x="2315248" y="1991976"/>
                  <a:pt x="2798618" y="1625600"/>
                </a:cubicBezTo>
                <a:cubicBezTo>
                  <a:pt x="3281988" y="1259224"/>
                  <a:pt x="3851564" y="464896"/>
                  <a:pt x="4359564" y="193963"/>
                </a:cubicBezTo>
                <a:cubicBezTo>
                  <a:pt x="4867564" y="-76970"/>
                  <a:pt x="5601855" y="29248"/>
                  <a:pt x="5846618" y="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574667" y="193859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管理控制线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350256" y="192923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0070C0"/>
                </a:solidFill>
              </a:rPr>
              <a:t>累计投入线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88306" y="3448735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BDD7EE"/>
                </a:solidFill>
              </a:rPr>
              <a:t> 投入强度线</a:t>
            </a:r>
            <a:endParaRPr lang="zh-CN" altLang="en-US" sz="1400" dirty="0">
              <a:solidFill>
                <a:srgbClr val="BDD7EE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86046" y="1888281"/>
            <a:ext cx="1082348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变更的代价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611031" y="51159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概念阶段</a:t>
            </a:r>
            <a:endParaRPr lang="zh-CN" altLang="en-US" sz="1400" dirty="0"/>
          </a:p>
        </p:txBody>
      </p:sp>
      <p:sp>
        <p:nvSpPr>
          <p:cNvPr id="35" name="文本框 34"/>
          <p:cNvSpPr txBox="1"/>
          <p:nvPr/>
        </p:nvSpPr>
        <p:spPr>
          <a:xfrm>
            <a:off x="3999344" y="50985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规划阶段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5493825" y="511596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执行阶段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6988306" y="509853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收尾阶段</a:t>
            </a:r>
            <a:endParaRPr lang="zh-CN" altLang="en-US" sz="1400" dirty="0"/>
          </a:p>
        </p:txBody>
      </p:sp>
      <p:sp>
        <p:nvSpPr>
          <p:cNvPr id="38" name="日期占位符 3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6007A-B55F-4EF0-AC03-33EDBF0362B3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9" name="页脚占位符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55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/>
      <p:bldP spid="30" grpId="0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预测型生命周期</a:t>
            </a:r>
            <a:r>
              <a:rPr lang="en-US" altLang="zh-CN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——IT</a:t>
            </a:r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10327" y="1745673"/>
            <a:ext cx="1477818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需求分析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72509" y="2394066"/>
            <a:ext cx="1477818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方案分析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3805381" y="3042459"/>
            <a:ext cx="1477818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代码开发</a:t>
            </a:r>
          </a:p>
        </p:txBody>
      </p:sp>
      <p:sp>
        <p:nvSpPr>
          <p:cNvPr id="7" name="矩形 6"/>
          <p:cNvSpPr/>
          <p:nvPr/>
        </p:nvSpPr>
        <p:spPr>
          <a:xfrm>
            <a:off x="4839853" y="3690852"/>
            <a:ext cx="1477818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测试</a:t>
            </a:r>
          </a:p>
        </p:txBody>
      </p:sp>
      <p:sp>
        <p:nvSpPr>
          <p:cNvPr id="8" name="矩形 7"/>
          <p:cNvSpPr/>
          <p:nvPr/>
        </p:nvSpPr>
        <p:spPr>
          <a:xfrm>
            <a:off x="5690568" y="4355872"/>
            <a:ext cx="1477818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dk1"/>
                </a:solidFill>
              </a:rPr>
              <a:t>发布</a:t>
            </a:r>
          </a:p>
        </p:txBody>
      </p:sp>
      <p:sp>
        <p:nvSpPr>
          <p:cNvPr id="11" name="下箭头 10"/>
          <p:cNvSpPr/>
          <p:nvPr/>
        </p:nvSpPr>
        <p:spPr>
          <a:xfrm rot="18257298">
            <a:off x="3391791" y="930760"/>
            <a:ext cx="308404" cy="5712297"/>
          </a:xfrm>
          <a:prstGeom prst="downArrow">
            <a:avLst>
              <a:gd name="adj1" fmla="val 50000"/>
              <a:gd name="adj2" fmla="val 515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93891" y="2050472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瀑布模型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只有上一步完成，才能进行下一步，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像</a:t>
            </a:r>
            <a:r>
              <a:rPr lang="zh-CN" altLang="en-US" dirty="0" smtClean="0">
                <a:solidFill>
                  <a:srgbClr val="FF0000"/>
                </a:solidFill>
              </a:rPr>
              <a:t>个瀑布一样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3F322-8F76-462F-A3EF-BAC9EC62F2D5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57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回顾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四种项目生命周期</a:t>
            </a: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预测型生命周期的特点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D6BC6-1B3F-4ABD-802D-6A01FAF51A86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696F-0957-44E4-9B14-D021BB5B9E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提纲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常见的项目生命周期</a:t>
            </a:r>
          </a:p>
          <a:p>
            <a:pPr marR="0" lvl="0" rtl="0"/>
            <a:r>
              <a:rPr lang="zh-CN" altLang="en-US" b="1" i="0" u="none" strike="noStrike" kern="100" baseline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预测型生命周期</a:t>
            </a:r>
            <a:endParaRPr lang="zh-CN" altLang="en-US" b="1" i="0" u="none" strike="noStrike" kern="100" baseline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1D19-3D25-4D5E-A398-115D47A8F603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696F-0957-44E4-9B14-D021BB5B9E4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谢谢！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如果认为本讲解有用，请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站</a:t>
            </a:r>
            <a:r>
              <a:rPr lang="zh-CN" altLang="en-US" dirty="0" smtClean="0"/>
              <a:t>关注“</a:t>
            </a:r>
            <a:r>
              <a:rPr lang="en-US" altLang="zh-CN" b="1" dirty="0" smtClean="0">
                <a:solidFill>
                  <a:srgbClr val="FF0000"/>
                </a:solidFill>
              </a:rPr>
              <a:t>PMO</a:t>
            </a:r>
            <a:r>
              <a:rPr lang="zh-CN" altLang="en-US" b="1" dirty="0" smtClean="0">
                <a:solidFill>
                  <a:srgbClr val="FF0000"/>
                </a:solidFill>
              </a:rPr>
              <a:t>项目管理办公室</a:t>
            </a:r>
            <a:r>
              <a:rPr lang="zh-CN" altLang="en-US" dirty="0" smtClean="0"/>
              <a:t>”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CB53-34DF-48F3-BD91-5F8DDF4C78D5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17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项目生命周期案例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1ECF2-8F18-425E-9AC4-07F7C4B82F89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" r="464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接到客户需求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1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交付给客户第一版设计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" b="2150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满足基本功能的桥</a:t>
            </a:r>
            <a:endParaRPr lang="zh-CN" altLang="en-US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客户说：</a:t>
            </a:r>
            <a:r>
              <a:rPr lang="zh-CN" altLang="en-US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要有文化</a:t>
            </a:r>
            <a:endParaRPr lang="zh-CN" altLang="en-US" b="1" i="0" u="none" strike="noStrike" kern="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9C725-B5F1-4C09-8297-2D9B5A1A7BAE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4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交付给客户第二版设计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" b="3887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有文化的桥</a:t>
            </a:r>
            <a:endParaRPr lang="en-US" altLang="zh-CN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客户</a:t>
            </a: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说：</a:t>
            </a:r>
            <a:r>
              <a:rPr lang="zh-CN" altLang="en-US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要能过船</a:t>
            </a:r>
            <a:endParaRPr lang="zh-CN" altLang="en-US" b="1" i="0" u="none" strike="noStrike" kern="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5384-2640-42A4-AB03-0652D7E8F5BB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18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交付给客户第三版设计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2" b="6092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可以过船的桥 </a:t>
            </a:r>
            <a:endParaRPr lang="en-US" altLang="zh-CN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客户</a:t>
            </a: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说：</a:t>
            </a:r>
            <a:r>
              <a:rPr lang="zh-CN" altLang="en-US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要有气派</a:t>
            </a:r>
            <a:endParaRPr lang="zh-CN" altLang="en-US" b="1" i="0" u="none" strike="noStrike" kern="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EC74-9CC6-4378-B3CA-D2771BF58DCB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26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交付给客户第四版设计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6" name="图片占位符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3" b="6903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气派的桥</a:t>
            </a:r>
            <a:endParaRPr lang="en-US" altLang="zh-CN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en-US" altLang="zh-CN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N</a:t>
            </a:r>
            <a:r>
              <a:rPr lang="zh-CN" altLang="en-US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次变更后，客户</a:t>
            </a:r>
            <a:r>
              <a:rPr lang="zh-CN" altLang="en-US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终于接受了</a:t>
            </a:r>
            <a:endParaRPr lang="zh-CN" altLang="en-US" b="1" i="0" u="none" strike="noStrike" kern="100" baseline="0" dirty="0" smtClean="0">
              <a:solidFill>
                <a:srgbClr val="FF0000"/>
              </a:solidFill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0A548-0E02-4E5E-8050-A3E266CBAF2F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时间不够了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822037" y="1819969"/>
            <a:ext cx="10515600" cy="1062903"/>
          </a:xfrm>
        </p:spPr>
        <p:txBody>
          <a:bodyPr anchor="ctr"/>
          <a:lstStyle/>
          <a:p>
            <a:pPr marL="0" marR="0" lvl="0" indent="0" algn="ctr" rtl="0">
              <a:buNone/>
            </a:pP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团队成员问该怎么办</a:t>
            </a: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86692" y="2882872"/>
            <a:ext cx="10515600" cy="996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R="0"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u="none" strike="noStrike" kern="100" baseline="0">
                <a:latin typeface="等线 Light" panose="02010600030101010101" pitchFamily="2" charset="-122"/>
                <a:ea typeface="等线 Light" panose="02010600030101010101" pitchFamily="2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r>
              <a:rPr lang="zh-CN" altLang="en-US" dirty="0"/>
              <a:t>项目经理：</a:t>
            </a:r>
            <a:r>
              <a:rPr lang="zh-CN" altLang="en-US" dirty="0">
                <a:solidFill>
                  <a:srgbClr val="FF0000"/>
                </a:solidFill>
              </a:rPr>
              <a:t>先上线、再</a:t>
            </a:r>
            <a:r>
              <a:rPr lang="zh-CN" altLang="en-US" dirty="0" smtClean="0">
                <a:solidFill>
                  <a:srgbClr val="FF0000"/>
                </a:solidFill>
              </a:rPr>
              <a:t>迭代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D26A-DA76-49C1-A6CE-F79304948DE9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9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凑合的桥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r="1173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凑合的桥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7CA2-45CB-4A82-B5DF-59AF9EBEAFC4}" type="datetime1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39E468-0F3C-416F-B5C3-32FDF6B8ED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25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o" id="{C5583F61-17BE-47CC-86C2-4D906CC2430D}" vid="{D40F1736-1CDD-46A4-AF66-6938A969AD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pmo</Template>
  <TotalTime>77</TotalTime>
  <Words>559</Words>
  <Application>Microsoft Office PowerPoint</Application>
  <PresentationFormat>宽屏</PresentationFormat>
  <Paragraphs>162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微软雅黑</vt:lpstr>
      <vt:lpstr>Arial</vt:lpstr>
      <vt:lpstr>Times New Roman</vt:lpstr>
      <vt:lpstr>pmo</vt:lpstr>
      <vt:lpstr>1.3 项目生命周期-预测型生命周期</vt:lpstr>
      <vt:lpstr>提纲</vt:lpstr>
      <vt:lpstr>项目生命周期案例</vt:lpstr>
      <vt:lpstr>交付给客户第一版设计</vt:lpstr>
      <vt:lpstr>交付给客户第二版设计</vt:lpstr>
      <vt:lpstr>交付给客户第三版设计</vt:lpstr>
      <vt:lpstr>交付给客户第四版设计</vt:lpstr>
      <vt:lpstr>时间不够了</vt:lpstr>
      <vt:lpstr>凑合的桥</vt:lpstr>
      <vt:lpstr>预算不够了</vt:lpstr>
      <vt:lpstr>能用的桥</vt:lpstr>
      <vt:lpstr>洪水</vt:lpstr>
      <vt:lpstr>整个过程</vt:lpstr>
      <vt:lpstr>项目的阶段</vt:lpstr>
      <vt:lpstr>项目生命周期</vt:lpstr>
      <vt:lpstr>预测型生命周期——传统行业</vt:lpstr>
      <vt:lpstr>项目生命周期与资源投入</vt:lpstr>
      <vt:lpstr>预测型生命周期——IT行业</vt:lpstr>
      <vt:lpstr>回顾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1.3 项目生命周期-预测型生命周期</dc:title>
  <dc:creator>tangheng</dc:creator>
  <cp:lastModifiedBy>tangheng</cp:lastModifiedBy>
  <cp:revision>92</cp:revision>
  <dcterms:created xsi:type="dcterms:W3CDTF">2021-06-26T10:41:00Z</dcterms:created>
  <dcterms:modified xsi:type="dcterms:W3CDTF">2021-06-26T11:58:27Z</dcterms:modified>
</cp:coreProperties>
</file>